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5"/>
  </p:notesMasterIdLst>
  <p:handoutMasterIdLst>
    <p:handoutMasterId r:id="rId53"/>
  </p:handoutMasterIdLst>
  <p:sldIdLst>
    <p:sldId id="256" r:id="rId4"/>
    <p:sldId id="257" r:id="rId6"/>
    <p:sldId id="259" r:id="rId7"/>
    <p:sldId id="262" r:id="rId8"/>
    <p:sldId id="265" r:id="rId9"/>
    <p:sldId id="263" r:id="rId10"/>
    <p:sldId id="266" r:id="rId11"/>
    <p:sldId id="268" r:id="rId12"/>
    <p:sldId id="269" r:id="rId13"/>
    <p:sldId id="260" r:id="rId14"/>
    <p:sldId id="291" r:id="rId15"/>
    <p:sldId id="271" r:id="rId16"/>
    <p:sldId id="345" r:id="rId17"/>
    <p:sldId id="346" r:id="rId18"/>
    <p:sldId id="347" r:id="rId19"/>
    <p:sldId id="348" r:id="rId20"/>
    <p:sldId id="349" r:id="rId21"/>
    <p:sldId id="350" r:id="rId22"/>
    <p:sldId id="351" r:id="rId23"/>
    <p:sldId id="402" r:id="rId24"/>
    <p:sldId id="317" r:id="rId25"/>
    <p:sldId id="318" r:id="rId26"/>
    <p:sldId id="320" r:id="rId27"/>
    <p:sldId id="319" r:id="rId28"/>
    <p:sldId id="336" r:id="rId29"/>
    <p:sldId id="379" r:id="rId30"/>
    <p:sldId id="270" r:id="rId31"/>
    <p:sldId id="338" r:id="rId32"/>
    <p:sldId id="339" r:id="rId33"/>
    <p:sldId id="340" r:id="rId34"/>
    <p:sldId id="341" r:id="rId35"/>
    <p:sldId id="342" r:id="rId36"/>
    <p:sldId id="343" r:id="rId37"/>
    <p:sldId id="344" r:id="rId38"/>
    <p:sldId id="272" r:id="rId39"/>
    <p:sldId id="273" r:id="rId40"/>
    <p:sldId id="276" r:id="rId41"/>
    <p:sldId id="274" r:id="rId42"/>
    <p:sldId id="307" r:id="rId43"/>
    <p:sldId id="275" r:id="rId44"/>
    <p:sldId id="283" r:id="rId45"/>
    <p:sldId id="277" r:id="rId46"/>
    <p:sldId id="278" r:id="rId47"/>
    <p:sldId id="282" r:id="rId48"/>
    <p:sldId id="280" r:id="rId49"/>
    <p:sldId id="281" r:id="rId50"/>
    <p:sldId id="284" r:id="rId51"/>
    <p:sldId id="337" r:id="rId5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clrMru>
    <a:srgbClr val="00414D"/>
    <a:srgbClr val="18483A"/>
    <a:srgbClr val="5B9A95"/>
    <a:srgbClr val="F5F9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75" d="100"/>
          <a:sy n="75" d="100"/>
        </p:scale>
        <p:origin x="1896" y="8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7" Type="http://schemas.openxmlformats.org/officeDocument/2006/relationships/commentAuthors" Target="commentAuthors.xml"/><Relationship Id="rId56" Type="http://schemas.openxmlformats.org/officeDocument/2006/relationships/tableStyles" Target="tableStyles.xml"/><Relationship Id="rId55" Type="http://schemas.openxmlformats.org/officeDocument/2006/relationships/viewProps" Target="viewProps.xml"/><Relationship Id="rId54" Type="http://schemas.openxmlformats.org/officeDocument/2006/relationships/presProps" Target="presProps.xml"/><Relationship Id="rId53" Type="http://schemas.openxmlformats.org/officeDocument/2006/relationships/handoutMaster" Target="handoutMasters/handoutMaster1.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1" name="TextBox 3"/>
          <p:cNvSpPr txBox="1"/>
          <p:nvPr userDrawn="1"/>
        </p:nvSpPr>
        <p:spPr>
          <a:xfrm>
            <a:off x="2110905" y="6623049"/>
            <a:ext cx="540060" cy="118430"/>
          </a:xfrm>
          <a:prstGeom prst="rect">
            <a:avLst/>
          </a:prstGeom>
          <a:noFill/>
        </p:spPr>
        <p:txBody>
          <a:bodyPr wrap="square" rtlCol="0">
            <a:spAutoFit/>
          </a:bodyPr>
          <a:lstStyle/>
          <a:p>
            <a:pPr>
              <a:lnSpc>
                <a:spcPct val="200000"/>
              </a:lnSpc>
            </a:pPr>
            <a:r>
              <a:rPr lang="en-US" altLang="zh-CN" sz="100" dirty="0">
                <a:solidFill>
                  <a:prstClr val="black"/>
                </a:solidFill>
                <a:ea typeface="微软雅黑" panose="020B0503020204020204" pitchFamily="34" charset="-122"/>
                <a:hlinkClick r:id="rId2"/>
              </a:rPr>
              <a:t>PPT</a:t>
            </a:r>
            <a:r>
              <a:rPr lang="zh-CN" altLang="en-US" sz="100" dirty="0">
                <a:solidFill>
                  <a:prstClr val="black"/>
                </a:solidFill>
                <a:ea typeface="微软雅黑" panose="020B0503020204020204" pitchFamily="34" charset="-122"/>
                <a:hlinkClick r:id="rId2"/>
              </a:rPr>
              <a:t>模板</a:t>
            </a:r>
            <a:r>
              <a:rPr lang="zh-CN" altLang="en-US" sz="100" dirty="0">
                <a:solidFill>
                  <a:prstClr val="black"/>
                </a:solidFill>
                <a:ea typeface="微软雅黑" panose="020B0503020204020204" pitchFamily="34" charset="-122"/>
              </a:rPr>
              <a:t> </a:t>
            </a:r>
            <a:r>
              <a:rPr lang="en-US" altLang="zh-CN" sz="100" dirty="0">
                <a:solidFill>
                  <a:prstClr val="black"/>
                </a:solidFill>
                <a:ea typeface="微软雅黑" panose="020B0503020204020204" pitchFamily="34" charset="-122"/>
              </a:rPr>
              <a:t>http://www.1ppt.com/moban/</a:t>
            </a:r>
            <a:r>
              <a:rPr lang="zh-CN" altLang="en-US" sz="100" dirty="0">
                <a:solidFill>
                  <a:prstClr val="black"/>
                </a:solidFill>
                <a:ea typeface="微软雅黑" panose="020B0503020204020204" pitchFamily="34" charset="-122"/>
              </a:rPr>
              <a:t> </a:t>
            </a:r>
            <a:endParaRPr lang="en-US" altLang="zh-CN" sz="100" dirty="0">
              <a:solidFill>
                <a:prstClr val="black"/>
              </a:solidFill>
              <a:ea typeface="微软雅黑" panose="020B0503020204020204" pitchFamily="34" charset="-122"/>
            </a:endParaRPr>
          </a:p>
        </p:txBody>
      </p:sp>
    </p:spTree>
  </p:cSld>
  <p:clrMapOvr>
    <a:masterClrMapping/>
  </p:clrMapOvr>
  <p:transition advTm="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advTm="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tags" Target="../tags/tag4.xml"/><Relationship Id="rId7" Type="http://schemas.openxmlformats.org/officeDocument/2006/relationships/image" Target="../media/image4.png"/><Relationship Id="rId6" Type="http://schemas.openxmlformats.org/officeDocument/2006/relationships/tags" Target="../tags/tag3.xml"/><Relationship Id="rId5" Type="http://schemas.openxmlformats.org/officeDocument/2006/relationships/image" Target="../media/image3.png"/><Relationship Id="rId4" Type="http://schemas.openxmlformats.org/officeDocument/2006/relationships/tags" Target="../tags/tag2.xml"/><Relationship Id="rId3" Type="http://schemas.openxmlformats.org/officeDocument/2006/relationships/image" Target="../media/image2.png"/><Relationship Id="rId2" Type="http://schemas.openxmlformats.org/officeDocument/2006/relationships/tags" Target="../tags/tag1.xml"/><Relationship Id="rId15" Type="http://schemas.openxmlformats.org/officeDocument/2006/relationships/notesSlide" Target="../notesSlides/notesSlide1.xml"/><Relationship Id="rId14" Type="http://schemas.openxmlformats.org/officeDocument/2006/relationships/slideLayout" Target="../slideLayouts/slideLayout1.xml"/><Relationship Id="rId13" Type="http://schemas.openxmlformats.org/officeDocument/2006/relationships/image" Target="../media/image7.png"/><Relationship Id="rId12" Type="http://schemas.openxmlformats.org/officeDocument/2006/relationships/tags" Target="../tags/tag6.xml"/><Relationship Id="rId11" Type="http://schemas.openxmlformats.org/officeDocument/2006/relationships/image" Target="../media/image6.png"/><Relationship Id="rId10" Type="http://schemas.openxmlformats.org/officeDocument/2006/relationships/tags" Target="../tags/tag5.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microsoft.com/office/2007/relationships/hdphoto" Target="../media/image17.wdp"/><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2" Type="http://schemas.openxmlformats.org/officeDocument/2006/relationships/slideLayout" Target="../slideLayouts/slideLayout2.xml"/><Relationship Id="rId11" Type="http://schemas.openxmlformats.org/officeDocument/2006/relationships/image" Target="../media/image21.png"/><Relationship Id="rId10" Type="http://schemas.openxmlformats.org/officeDocument/2006/relationships/image" Target="../media/image20.png"/><Relationship Id="rId1" Type="http://schemas.openxmlformats.org/officeDocument/2006/relationships/tags" Target="../tags/tag51.xml"/></Relationships>
</file>

<file path=ppt/slides/_rels/slide11.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microsoft.com/office/2007/relationships/hdphoto" Target="../media/image17.wdp"/><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tags" Target="../tags/tag56.xml"/><Relationship Id="rId11" Type="http://schemas.openxmlformats.org/officeDocument/2006/relationships/slideLayout" Target="../slideLayouts/slideLayout2.xml"/><Relationship Id="rId10" Type="http://schemas.openxmlformats.org/officeDocument/2006/relationships/image" Target="../media/image22.png"/><Relationship Id="rId1" Type="http://schemas.openxmlformats.org/officeDocument/2006/relationships/tags" Target="../tags/tag55.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8.png"/><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3" Type="http://schemas.openxmlformats.org/officeDocument/2006/relationships/slideLayout" Target="../slideLayouts/slideLayout1.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image" Target="../media/image2.png"/><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microsoft.com/office/2007/relationships/hdphoto" Target="../media/image17.wdp"/><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3" Type="http://schemas.openxmlformats.org/officeDocument/2006/relationships/notesSlide" Target="../notesSlides/notesSlide4.xml"/><Relationship Id="rId12" Type="http://schemas.openxmlformats.org/officeDocument/2006/relationships/slideLayout" Target="../slideLayouts/slideLayout2.xml"/><Relationship Id="rId11" Type="http://schemas.openxmlformats.org/officeDocument/2006/relationships/image" Target="../media/image23.png"/><Relationship Id="rId10" Type="http://schemas.openxmlformats.org/officeDocument/2006/relationships/slide" Target="slide43.xml"/><Relationship Id="rId1" Type="http://schemas.openxmlformats.org/officeDocument/2006/relationships/tags" Target="../tags/tag63.xml"/></Relationships>
</file>

<file path=ppt/slides/_rels/slide21.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microsoft.com/office/2007/relationships/hdphoto" Target="../media/image17.wdp"/><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7" Type="http://schemas.openxmlformats.org/officeDocument/2006/relationships/notesSlide" Target="../notesSlides/notesSlide5.xml"/><Relationship Id="rId16" Type="http://schemas.openxmlformats.org/officeDocument/2006/relationships/slideLayout" Target="../slideLayouts/slideLayout2.xml"/><Relationship Id="rId15" Type="http://schemas.openxmlformats.org/officeDocument/2006/relationships/image" Target="../media/image27.png"/><Relationship Id="rId14" Type="http://schemas.openxmlformats.org/officeDocument/2006/relationships/image" Target="../media/image26.png"/><Relationship Id="rId13" Type="http://schemas.openxmlformats.org/officeDocument/2006/relationships/image" Target="../media/image25.png"/><Relationship Id="rId12" Type="http://schemas.openxmlformats.org/officeDocument/2006/relationships/image" Target="../media/image24.png"/><Relationship Id="rId11" Type="http://schemas.openxmlformats.org/officeDocument/2006/relationships/image" Target="../media/image23.png"/><Relationship Id="rId10" Type="http://schemas.openxmlformats.org/officeDocument/2006/relationships/slide" Target="slide43.xml"/><Relationship Id="rId1" Type="http://schemas.openxmlformats.org/officeDocument/2006/relationships/tags" Target="../tags/tag67.xml"/></Relationships>
</file>

<file path=ppt/slides/_rels/slide22.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microsoft.com/office/2007/relationships/hdphoto" Target="../media/image17.wdp"/><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tags" Target="../tags/tag74.xml"/><Relationship Id="rId3" Type="http://schemas.openxmlformats.org/officeDocument/2006/relationships/tags" Target="../tags/tag73.xml"/><Relationship Id="rId2" Type="http://schemas.openxmlformats.org/officeDocument/2006/relationships/tags" Target="../tags/tag72.xml"/><Relationship Id="rId19" Type="http://schemas.openxmlformats.org/officeDocument/2006/relationships/notesSlide" Target="../notesSlides/notesSlide6.xml"/><Relationship Id="rId18" Type="http://schemas.openxmlformats.org/officeDocument/2006/relationships/slideLayout" Target="../slideLayouts/slideLayout2.xml"/><Relationship Id="rId17" Type="http://schemas.openxmlformats.org/officeDocument/2006/relationships/image" Target="../media/image33.png"/><Relationship Id="rId16" Type="http://schemas.openxmlformats.org/officeDocument/2006/relationships/image" Target="../media/image32.png"/><Relationship Id="rId15" Type="http://schemas.openxmlformats.org/officeDocument/2006/relationships/image" Target="../media/image31.png"/><Relationship Id="rId14" Type="http://schemas.openxmlformats.org/officeDocument/2006/relationships/image" Target="../media/image30.png"/><Relationship Id="rId13" Type="http://schemas.openxmlformats.org/officeDocument/2006/relationships/image" Target="../media/image29.png"/><Relationship Id="rId12" Type="http://schemas.openxmlformats.org/officeDocument/2006/relationships/image" Target="../media/image28.png"/><Relationship Id="rId11" Type="http://schemas.openxmlformats.org/officeDocument/2006/relationships/image" Target="../media/image23.png"/><Relationship Id="rId10" Type="http://schemas.openxmlformats.org/officeDocument/2006/relationships/slide" Target="slide42.xml"/><Relationship Id="rId1" Type="http://schemas.openxmlformats.org/officeDocument/2006/relationships/tags" Target="../tags/tag71.xml"/></Relationships>
</file>

<file path=ppt/slides/_rels/slide23.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microsoft.com/office/2007/relationships/hdphoto" Target="../media/image17.wdp"/><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tags" Target="../tags/tag78.xml"/><Relationship Id="rId3" Type="http://schemas.openxmlformats.org/officeDocument/2006/relationships/tags" Target="../tags/tag77.xml"/><Relationship Id="rId2" Type="http://schemas.openxmlformats.org/officeDocument/2006/relationships/tags" Target="../tags/tag76.xml"/><Relationship Id="rId17" Type="http://schemas.openxmlformats.org/officeDocument/2006/relationships/notesSlide" Target="../notesSlides/notesSlide7.xml"/><Relationship Id="rId16" Type="http://schemas.openxmlformats.org/officeDocument/2006/relationships/slideLayout" Target="../slideLayouts/slideLayout2.xml"/><Relationship Id="rId15" Type="http://schemas.openxmlformats.org/officeDocument/2006/relationships/image" Target="../media/image39.png"/><Relationship Id="rId14" Type="http://schemas.openxmlformats.org/officeDocument/2006/relationships/image" Target="../media/image38.png"/><Relationship Id="rId13" Type="http://schemas.openxmlformats.org/officeDocument/2006/relationships/image" Target="../media/image37.png"/><Relationship Id="rId12" Type="http://schemas.openxmlformats.org/officeDocument/2006/relationships/image" Target="../media/image36.png"/><Relationship Id="rId11" Type="http://schemas.openxmlformats.org/officeDocument/2006/relationships/image" Target="../media/image35.png"/><Relationship Id="rId10" Type="http://schemas.openxmlformats.org/officeDocument/2006/relationships/image" Target="../media/image34.png"/><Relationship Id="rId1" Type="http://schemas.openxmlformats.org/officeDocument/2006/relationships/tags" Target="../tags/tag75.xml"/></Relationships>
</file>

<file path=ppt/slides/_rels/slide24.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microsoft.com/office/2007/relationships/hdphoto" Target="../media/image17.wdp"/><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tags" Target="../tags/tag82.xml"/><Relationship Id="rId3" Type="http://schemas.openxmlformats.org/officeDocument/2006/relationships/tags" Target="../tags/tag81.xml"/><Relationship Id="rId2" Type="http://schemas.openxmlformats.org/officeDocument/2006/relationships/tags" Target="../tags/tag80.xml"/><Relationship Id="rId15" Type="http://schemas.openxmlformats.org/officeDocument/2006/relationships/notesSlide" Target="../notesSlides/notesSlide8.xml"/><Relationship Id="rId14" Type="http://schemas.openxmlformats.org/officeDocument/2006/relationships/slideLayout" Target="../slideLayouts/slideLayout2.xml"/><Relationship Id="rId13" Type="http://schemas.openxmlformats.org/officeDocument/2006/relationships/image" Target="../media/image43.png"/><Relationship Id="rId12" Type="http://schemas.openxmlformats.org/officeDocument/2006/relationships/image" Target="../media/image42.png"/><Relationship Id="rId11" Type="http://schemas.openxmlformats.org/officeDocument/2006/relationships/image" Target="../media/image41.png"/><Relationship Id="rId10" Type="http://schemas.openxmlformats.org/officeDocument/2006/relationships/image" Target="../media/image40.png"/><Relationship Id="rId1" Type="http://schemas.openxmlformats.org/officeDocument/2006/relationships/tags" Target="../tags/tag79.xml"/></Relationships>
</file>

<file path=ppt/slides/_rels/slide25.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microsoft.com/office/2007/relationships/hdphoto" Target="../media/image17.wdp"/><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tags" Target="../tags/tag84.xml"/><Relationship Id="rId17" Type="http://schemas.openxmlformats.org/officeDocument/2006/relationships/notesSlide" Target="../notesSlides/notesSlide9.xml"/><Relationship Id="rId16" Type="http://schemas.openxmlformats.org/officeDocument/2006/relationships/slideLayout" Target="../slideLayouts/slideLayout2.xml"/><Relationship Id="rId15" Type="http://schemas.openxmlformats.org/officeDocument/2006/relationships/image" Target="../media/image49.png"/><Relationship Id="rId14" Type="http://schemas.openxmlformats.org/officeDocument/2006/relationships/image" Target="../media/image48.png"/><Relationship Id="rId13" Type="http://schemas.openxmlformats.org/officeDocument/2006/relationships/image" Target="../media/image47.png"/><Relationship Id="rId12" Type="http://schemas.openxmlformats.org/officeDocument/2006/relationships/image" Target="../media/image46.png"/><Relationship Id="rId11" Type="http://schemas.openxmlformats.org/officeDocument/2006/relationships/image" Target="../media/image45.png"/><Relationship Id="rId10" Type="http://schemas.openxmlformats.org/officeDocument/2006/relationships/image" Target="../media/image44.png"/><Relationship Id="rId1" Type="http://schemas.openxmlformats.org/officeDocument/2006/relationships/tags" Target="../tags/tag83.xml"/></Relationships>
</file>

<file path=ppt/slides/_rels/slide26.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microsoft.com/office/2007/relationships/hdphoto" Target="../media/image17.wdp"/><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tags" Target="../tags/tag90.xml"/><Relationship Id="rId3" Type="http://schemas.openxmlformats.org/officeDocument/2006/relationships/tags" Target="../tags/tag89.xml"/><Relationship Id="rId2" Type="http://schemas.openxmlformats.org/officeDocument/2006/relationships/tags" Target="../tags/tag88.xml"/><Relationship Id="rId14" Type="http://schemas.openxmlformats.org/officeDocument/2006/relationships/notesSlide" Target="../notesSlides/notesSlide10.xml"/><Relationship Id="rId13" Type="http://schemas.openxmlformats.org/officeDocument/2006/relationships/slideLayout" Target="../slideLayouts/slideLayout2.xml"/><Relationship Id="rId12" Type="http://schemas.openxmlformats.org/officeDocument/2006/relationships/image" Target="../media/image52.png"/><Relationship Id="rId11" Type="http://schemas.openxmlformats.org/officeDocument/2006/relationships/image" Target="../media/image51.png"/><Relationship Id="rId10" Type="http://schemas.openxmlformats.org/officeDocument/2006/relationships/image" Target="../media/image50.png"/><Relationship Id="rId1" Type="http://schemas.openxmlformats.org/officeDocument/2006/relationships/tags" Target="../tags/tag87.xml"/></Relationships>
</file>

<file path=ppt/slides/_rels/slide27.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microsoft.com/office/2007/relationships/hdphoto" Target="../media/image17.wdp"/><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tags" Target="../tags/tag94.xml"/><Relationship Id="rId3" Type="http://schemas.openxmlformats.org/officeDocument/2006/relationships/tags" Target="../tags/tag93.xml"/><Relationship Id="rId2" Type="http://schemas.openxmlformats.org/officeDocument/2006/relationships/tags" Target="../tags/tag92.xml"/><Relationship Id="rId13" Type="http://schemas.openxmlformats.org/officeDocument/2006/relationships/notesSlide" Target="../notesSlides/notesSlide11.xml"/><Relationship Id="rId12" Type="http://schemas.openxmlformats.org/officeDocument/2006/relationships/slideLayout" Target="../slideLayouts/slideLayout2.xml"/><Relationship Id="rId11" Type="http://schemas.openxmlformats.org/officeDocument/2006/relationships/image" Target="../media/image23.png"/><Relationship Id="rId10" Type="http://schemas.openxmlformats.org/officeDocument/2006/relationships/slide" Target="slide44.xml"/><Relationship Id="rId1" Type="http://schemas.openxmlformats.org/officeDocument/2006/relationships/tags" Target="../tags/tag91.xml"/></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tags" Target="../tags/tag26.xm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9" Type="http://schemas.openxmlformats.org/officeDocument/2006/relationships/tags" Target="../tags/tag97.xml"/><Relationship Id="rId8" Type="http://schemas.openxmlformats.org/officeDocument/2006/relationships/tags" Target="../tags/tag96.xml"/><Relationship Id="rId7" Type="http://schemas.openxmlformats.org/officeDocument/2006/relationships/tags" Target="../tags/tag95.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2" Type="http://schemas.openxmlformats.org/officeDocument/2006/relationships/notesSlide" Target="../notesSlides/notesSlide12.xml"/><Relationship Id="rId11" Type="http://schemas.openxmlformats.org/officeDocument/2006/relationships/slideLayout" Target="../slideLayouts/slideLayout1.xml"/><Relationship Id="rId10" Type="http://schemas.openxmlformats.org/officeDocument/2006/relationships/tags" Target="../tags/tag98.xml"/><Relationship Id="rId1" Type="http://schemas.openxmlformats.org/officeDocument/2006/relationships/image" Target="../media/image1.jpeg"/></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8.png"/><Relationship Id="rId4" Type="http://schemas.openxmlformats.org/officeDocument/2006/relationships/tags" Target="../tags/tag102.xml"/><Relationship Id="rId3" Type="http://schemas.openxmlformats.org/officeDocument/2006/relationships/tags" Target="../tags/tag101.xml"/><Relationship Id="rId2" Type="http://schemas.openxmlformats.org/officeDocument/2006/relationships/tags" Target="../tags/tag100.xml"/><Relationship Id="rId1" Type="http://schemas.openxmlformats.org/officeDocument/2006/relationships/tags" Target="../tags/tag99.xml"/></Relationships>
</file>

<file path=ppt/slides/_rels/slide37.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slideLayout" Target="../slideLayouts/slideLayout2.xml"/><Relationship Id="rId7" Type="http://schemas.openxmlformats.org/officeDocument/2006/relationships/image" Target="../media/image55.png"/><Relationship Id="rId6" Type="http://schemas.openxmlformats.org/officeDocument/2006/relationships/image" Target="../media/image54.png"/><Relationship Id="rId5" Type="http://schemas.openxmlformats.org/officeDocument/2006/relationships/image" Target="../media/image8.png"/><Relationship Id="rId4" Type="http://schemas.openxmlformats.org/officeDocument/2006/relationships/tags" Target="../tags/tag106.xml"/><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tags" Target="../tags/tag103.xml"/></Relationships>
</file>

<file path=ppt/slides/_rels/slide3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8.jpeg"/><Relationship Id="rId7" Type="http://schemas.openxmlformats.org/officeDocument/2006/relationships/image" Target="../media/image57.png"/><Relationship Id="rId6" Type="http://schemas.openxmlformats.org/officeDocument/2006/relationships/image" Target="../media/image56.png"/><Relationship Id="rId5" Type="http://schemas.openxmlformats.org/officeDocument/2006/relationships/image" Target="../media/image8.png"/><Relationship Id="rId4" Type="http://schemas.openxmlformats.org/officeDocument/2006/relationships/tags" Target="../tags/tag110.xml"/><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tags" Target="../tags/tag107.xml"/></Relationships>
</file>

<file path=ppt/slides/_rels/slide39.xml.rels><?xml version="1.0" encoding="UTF-8" standalone="yes"?>
<Relationships xmlns="http://schemas.openxmlformats.org/package/2006/relationships"><Relationship Id="rId9" Type="http://schemas.openxmlformats.org/officeDocument/2006/relationships/notesSlide" Target="../notesSlides/notesSlide15.xml"/><Relationship Id="rId8" Type="http://schemas.openxmlformats.org/officeDocument/2006/relationships/slideLayout" Target="../slideLayouts/slideLayout2.xml"/><Relationship Id="rId7" Type="http://schemas.openxmlformats.org/officeDocument/2006/relationships/image" Target="../media/image57.png"/><Relationship Id="rId6" Type="http://schemas.openxmlformats.org/officeDocument/2006/relationships/image" Target="../media/image56.png"/><Relationship Id="rId5" Type="http://schemas.openxmlformats.org/officeDocument/2006/relationships/image" Target="../media/image8.png"/><Relationship Id="rId4" Type="http://schemas.openxmlformats.org/officeDocument/2006/relationships/tags" Target="../tags/tag114.xml"/><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tags" Target="../tags/tag111.xml"/></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s>
</file>

<file path=ppt/slides/_rels/slide4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61.png"/><Relationship Id="rId7" Type="http://schemas.openxmlformats.org/officeDocument/2006/relationships/image" Target="../media/image60.png"/><Relationship Id="rId6" Type="http://schemas.openxmlformats.org/officeDocument/2006/relationships/image" Target="../media/image59.png"/><Relationship Id="rId5" Type="http://schemas.openxmlformats.org/officeDocument/2006/relationships/image" Target="../media/image8.png"/><Relationship Id="rId4" Type="http://schemas.openxmlformats.org/officeDocument/2006/relationships/tags" Target="../tags/tag118.xml"/><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tags" Target="../tags/tag115.xml"/></Relationships>
</file>

<file path=ppt/slides/_rels/slide4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8.png"/><Relationship Id="rId4" Type="http://schemas.openxmlformats.org/officeDocument/2006/relationships/tags" Target="../tags/tag122.xml"/><Relationship Id="rId3" Type="http://schemas.openxmlformats.org/officeDocument/2006/relationships/tags" Target="../tags/tag121.xml"/><Relationship Id="rId2" Type="http://schemas.openxmlformats.org/officeDocument/2006/relationships/tags" Target="../tags/tag120.xml"/><Relationship Id="rId1" Type="http://schemas.openxmlformats.org/officeDocument/2006/relationships/tags" Target="../tags/tag119.xml"/></Relationships>
</file>

<file path=ppt/slides/_rels/slide42.xml.rels><?xml version="1.0" encoding="UTF-8" standalone="yes"?>
<Relationships xmlns="http://schemas.openxmlformats.org/package/2006/relationships"><Relationship Id="rId9" Type="http://schemas.openxmlformats.org/officeDocument/2006/relationships/tags" Target="../tags/tag125.xml"/><Relationship Id="rId8" Type="http://schemas.openxmlformats.org/officeDocument/2006/relationships/tags" Target="../tags/tag124.xml"/><Relationship Id="rId7" Type="http://schemas.openxmlformats.org/officeDocument/2006/relationships/tags" Target="../tags/tag12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tags" Target="../tags/tag126.xml"/><Relationship Id="rId1" Type="http://schemas.openxmlformats.org/officeDocument/2006/relationships/image" Target="../media/image1.jpeg"/></Relationships>
</file>

<file path=ppt/slides/_rels/slide4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63.png"/><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tags" Target="../tags/tag130.xml"/><Relationship Id="rId3" Type="http://schemas.openxmlformats.org/officeDocument/2006/relationships/tags" Target="../tags/tag129.xml"/><Relationship Id="rId2" Type="http://schemas.openxmlformats.org/officeDocument/2006/relationships/tags" Target="../tags/tag128.xml"/><Relationship Id="rId1" Type="http://schemas.openxmlformats.org/officeDocument/2006/relationships/tags" Target="../tags/tag127.xml"/></Relationships>
</file>

<file path=ppt/slides/_rels/slide4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0.png"/><Relationship Id="rId7" Type="http://schemas.openxmlformats.org/officeDocument/2006/relationships/image" Target="../media/image64.png"/><Relationship Id="rId6" Type="http://schemas.openxmlformats.org/officeDocument/2006/relationships/slide" Target="slide27.xml"/><Relationship Id="rId5" Type="http://schemas.openxmlformats.org/officeDocument/2006/relationships/image" Target="../media/image8.png"/><Relationship Id="rId4" Type="http://schemas.openxmlformats.org/officeDocument/2006/relationships/tags" Target="../tags/tag134.xml"/><Relationship Id="rId3" Type="http://schemas.openxmlformats.org/officeDocument/2006/relationships/tags" Target="../tags/tag133.xml"/><Relationship Id="rId2" Type="http://schemas.openxmlformats.org/officeDocument/2006/relationships/tags" Target="../tags/tag132.xml"/><Relationship Id="rId10" Type="http://schemas.openxmlformats.org/officeDocument/2006/relationships/notesSlide" Target="../notesSlides/notesSlide16.xml"/><Relationship Id="rId1" Type="http://schemas.openxmlformats.org/officeDocument/2006/relationships/tags" Target="../tags/tag131.xml"/></Relationships>
</file>

<file path=ppt/slides/_rels/slide4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8.png"/><Relationship Id="rId4" Type="http://schemas.openxmlformats.org/officeDocument/2006/relationships/tags" Target="../tags/tag138.xml"/><Relationship Id="rId3" Type="http://schemas.openxmlformats.org/officeDocument/2006/relationships/tags" Target="../tags/tag137.xml"/><Relationship Id="rId2" Type="http://schemas.openxmlformats.org/officeDocument/2006/relationships/tags" Target="../tags/tag136.xml"/><Relationship Id="rId1" Type="http://schemas.openxmlformats.org/officeDocument/2006/relationships/tags" Target="../tags/tag135.xml"/></Relationships>
</file>

<file path=ppt/slides/_rels/slide4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6.jpeg"/><Relationship Id="rId5" Type="http://schemas.openxmlformats.org/officeDocument/2006/relationships/image" Target="../media/image8.png"/><Relationship Id="rId4" Type="http://schemas.openxmlformats.org/officeDocument/2006/relationships/tags" Target="../tags/tag142.xml"/><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tags" Target="../tags/tag139.xml"/></Relationships>
</file>

<file path=ppt/slides/_rels/slide4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68.png"/><Relationship Id="rId6" Type="http://schemas.openxmlformats.org/officeDocument/2006/relationships/image" Target="../media/image67.png"/><Relationship Id="rId5" Type="http://schemas.openxmlformats.org/officeDocument/2006/relationships/image" Target="../media/image8.png"/><Relationship Id="rId4" Type="http://schemas.openxmlformats.org/officeDocument/2006/relationships/tags" Target="../tags/tag146.xml"/><Relationship Id="rId3" Type="http://schemas.openxmlformats.org/officeDocument/2006/relationships/tags" Target="../tags/tag145.xml"/><Relationship Id="rId2" Type="http://schemas.openxmlformats.org/officeDocument/2006/relationships/tags" Target="../tags/tag144.xml"/><Relationship Id="rId1" Type="http://schemas.openxmlformats.org/officeDocument/2006/relationships/tags" Target="../tags/tag143.xml"/></Relationships>
</file>

<file path=ppt/slides/_rels/slide4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3.png"/><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tags" Target="../tags/tag35.xm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s>
</file>

<file path=ppt/slides/_rels/slide8.xml.rels><?xml version="1.0" encoding="UTF-8" standalone="yes"?>
<Relationships xmlns="http://schemas.openxmlformats.org/package/2006/relationships"><Relationship Id="rId9" Type="http://schemas.openxmlformats.org/officeDocument/2006/relationships/tags" Target="../tags/tag45.xml"/><Relationship Id="rId8" Type="http://schemas.openxmlformats.org/officeDocument/2006/relationships/tags" Target="../tags/tag44.xml"/><Relationship Id="rId7" Type="http://schemas.openxmlformats.org/officeDocument/2006/relationships/tags" Target="../tags/tag4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tags" Target="../tags/tag46.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sp>
        <p:nvSpPr>
          <p:cNvPr id="12" name="TextBox 3"/>
          <p:cNvSpPr txBox="1"/>
          <p:nvPr/>
        </p:nvSpPr>
        <p:spPr>
          <a:xfrm>
            <a:off x="382595" y="110490"/>
            <a:ext cx="540060" cy="118430"/>
          </a:xfrm>
          <a:prstGeom prst="rect">
            <a:avLst/>
          </a:prstGeom>
          <a:noFill/>
        </p:spPr>
        <p:txBody>
          <a:bodyPr wrap="square" rtlCol="0">
            <a:spAutoFit/>
          </a:bodyPr>
          <a:lstStyle/>
          <a:p>
            <a:pPr>
              <a:lnSpc>
                <a:spcPct val="200000"/>
              </a:lnSpc>
            </a:pPr>
            <a:r>
              <a:rPr lang="en-US" altLang="zh-CN" sz="100" dirty="0">
                <a:solidFill>
                  <a:schemeClr val="bg1"/>
                </a:solidFill>
                <a:ea typeface="微软雅黑" panose="020B0503020204020204" pitchFamily="34" charset="-122"/>
              </a:rPr>
              <a:t>PPT</a:t>
            </a:r>
            <a:r>
              <a:rPr lang="zh-CN" altLang="en-US" sz="100" dirty="0">
                <a:solidFill>
                  <a:schemeClr val="bg1"/>
                </a:solidFill>
                <a:ea typeface="微软雅黑" panose="020B0503020204020204" pitchFamily="34" charset="-122"/>
              </a:rPr>
              <a:t>模板 </a:t>
            </a:r>
            <a:r>
              <a:rPr lang="en-US" altLang="zh-CN" sz="100" dirty="0">
                <a:solidFill>
                  <a:schemeClr val="bg1"/>
                </a:solidFill>
                <a:ea typeface="微软雅黑" panose="020B0503020204020204" pitchFamily="34" charset="-122"/>
              </a:rPr>
              <a:t>http://www.1ppt.com/moban/</a:t>
            </a:r>
            <a:r>
              <a:rPr lang="zh-CN" altLang="en-US" sz="100" dirty="0">
                <a:solidFill>
                  <a:schemeClr val="bg1"/>
                </a:solidFill>
                <a:ea typeface="微软雅黑" panose="020B0503020204020204" pitchFamily="34" charset="-122"/>
              </a:rPr>
              <a:t> </a:t>
            </a:r>
            <a:endParaRPr lang="en-US" altLang="zh-CN" sz="100" dirty="0">
              <a:solidFill>
                <a:schemeClr val="bg1"/>
              </a:solidFill>
              <a:ea typeface="微软雅黑" panose="020B0503020204020204" pitchFamily="34" charset="-122"/>
            </a:endParaRPr>
          </a:p>
        </p:txBody>
      </p:sp>
      <p:pic>
        <p:nvPicPr>
          <p:cNvPr id="2" name="图片 1" descr="C:/Users/ADMINI~1/AppData/Local/Temp/picturecompress_20210121151708/output_1.pngoutput_1"/>
          <p:cNvPicPr>
            <a:picLocks noChangeAspect="1"/>
          </p:cNvPicPr>
          <p:nvPr>
            <p:custDataLst>
              <p:tags r:id="rId2"/>
            </p:custDataLst>
          </p:nvPr>
        </p:nvPicPr>
        <p:blipFill>
          <a:blip r:embed="rId3"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custDataLst>
              <p:tags r:id="rId4"/>
            </p:custDataLst>
          </p:nvPr>
        </p:nvPicPr>
        <p:blipFill>
          <a:blip r:embed="rId5"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custDataLst>
              <p:tags r:id="rId6"/>
            </p:custDataLst>
          </p:nvPr>
        </p:nvPicPr>
        <p:blipFill>
          <a:blip r:embed="rId7"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custDataLst>
              <p:tags r:id="rId8"/>
            </p:custDataLst>
          </p:nvPr>
        </p:nvPicPr>
        <p:blipFill>
          <a:blip r:embed="rId9" cstate="screen"/>
          <a:srcRect/>
          <a:stretch>
            <a:fillRect/>
          </a:stretch>
        </p:blipFill>
        <p:spPr>
          <a:xfrm>
            <a:off x="8110855" y="3503295"/>
            <a:ext cx="4200525" cy="3354705"/>
          </a:xfrm>
          <a:prstGeom prst="rect">
            <a:avLst/>
          </a:prstGeom>
        </p:spPr>
      </p:pic>
      <p:sp>
        <p:nvSpPr>
          <p:cNvPr id="10" name="文本框 9"/>
          <p:cNvSpPr txBox="1"/>
          <p:nvPr/>
        </p:nvSpPr>
        <p:spPr>
          <a:xfrm>
            <a:off x="2418715" y="2200275"/>
            <a:ext cx="7493000" cy="1014730"/>
          </a:xfrm>
          <a:prstGeom prst="rect">
            <a:avLst/>
          </a:prstGeom>
          <a:noFill/>
        </p:spPr>
        <p:txBody>
          <a:bodyPr wrap="square" rtlCol="0">
            <a:spAutoFit/>
          </a:bodyPr>
          <a:lstStyle/>
          <a:p>
            <a:pPr algn="dist"/>
            <a:r>
              <a:rPr lang="en-US" altLang="zh-CN" sz="6000">
                <a:solidFill>
                  <a:srgbClr val="00414D"/>
                </a:solidFill>
                <a:cs typeface="+mn-ea"/>
                <a:sym typeface="+mn-lt"/>
              </a:rPr>
              <a:t>LittleBee</a:t>
            </a:r>
            <a:r>
              <a:rPr lang="zh-CN" altLang="en-US" sz="6000">
                <a:solidFill>
                  <a:srgbClr val="00414D"/>
                </a:solidFill>
                <a:cs typeface="+mn-ea"/>
                <a:sym typeface="+mn-lt"/>
              </a:rPr>
              <a:t>项目总结</a:t>
            </a:r>
            <a:endParaRPr lang="zh-CN" altLang="en-US" sz="6000">
              <a:solidFill>
                <a:srgbClr val="00414D"/>
              </a:solidFill>
              <a:cs typeface="+mn-ea"/>
              <a:sym typeface="+mn-lt"/>
            </a:endParaRPr>
          </a:p>
        </p:txBody>
      </p:sp>
      <p:sp>
        <p:nvSpPr>
          <p:cNvPr id="6" name="文本框 5"/>
          <p:cNvSpPr txBox="1"/>
          <p:nvPr/>
        </p:nvSpPr>
        <p:spPr>
          <a:xfrm>
            <a:off x="3363278" y="3773805"/>
            <a:ext cx="2103755" cy="368300"/>
          </a:xfrm>
          <a:prstGeom prst="rect">
            <a:avLst/>
          </a:prstGeom>
          <a:noFill/>
        </p:spPr>
        <p:txBody>
          <a:bodyPr wrap="square" rtlCol="0">
            <a:spAutoFit/>
          </a:bodyPr>
          <a:lstStyle/>
          <a:p>
            <a:pPr algn="ctr"/>
            <a:r>
              <a:rPr lang="zh-CN" altLang="en-US" dirty="0">
                <a:solidFill>
                  <a:srgbClr val="00414D"/>
                </a:solidFill>
                <a:cs typeface="+mn-ea"/>
                <a:sym typeface="+mn-lt"/>
              </a:rPr>
              <a:t>汇报人：</a:t>
            </a:r>
            <a:r>
              <a:rPr lang="en-US" altLang="zh-CN" dirty="0">
                <a:solidFill>
                  <a:srgbClr val="00414D"/>
                </a:solidFill>
                <a:cs typeface="+mn-ea"/>
                <a:sym typeface="+mn-lt"/>
              </a:rPr>
              <a:t>Jemmy</a:t>
            </a:r>
            <a:endParaRPr lang="en-US" altLang="zh-CN" dirty="0">
              <a:solidFill>
                <a:srgbClr val="00414D"/>
              </a:solidFill>
              <a:cs typeface="+mn-ea"/>
              <a:sym typeface="+mn-lt"/>
            </a:endParaRPr>
          </a:p>
        </p:txBody>
      </p:sp>
      <p:pic>
        <p:nvPicPr>
          <p:cNvPr id="7" name="图片 6" descr="555555555555555555555f"/>
          <p:cNvPicPr>
            <a:picLocks noChangeAspect="1"/>
          </p:cNvPicPr>
          <p:nvPr>
            <p:custDataLst>
              <p:tags r:id="rId10"/>
            </p:custDataLst>
          </p:nvPr>
        </p:nvPicPr>
        <p:blipFill>
          <a:blip r:embed="rId11" cstate="screen"/>
          <a:srcRect/>
          <a:stretch>
            <a:fillRect/>
          </a:stretch>
        </p:blipFill>
        <p:spPr>
          <a:xfrm>
            <a:off x="2310765" y="2763520"/>
            <a:ext cx="2208530" cy="2072005"/>
          </a:xfrm>
          <a:prstGeom prst="rect">
            <a:avLst/>
          </a:prstGeom>
        </p:spPr>
      </p:pic>
      <p:pic>
        <p:nvPicPr>
          <p:cNvPr id="18" name="图片 17" descr="觅知网444444444445"/>
          <p:cNvPicPr>
            <a:picLocks noChangeAspect="1"/>
          </p:cNvPicPr>
          <p:nvPr>
            <p:custDataLst>
              <p:tags r:id="rId12"/>
            </p:custDataLst>
          </p:nvPr>
        </p:nvPicPr>
        <p:blipFill>
          <a:blip r:embed="rId13" cstate="screen"/>
          <a:srcRect/>
          <a:stretch>
            <a:fillRect/>
          </a:stretch>
        </p:blipFill>
        <p:spPr>
          <a:xfrm>
            <a:off x="3879850" y="5156200"/>
            <a:ext cx="3671570" cy="162433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1000" fill="hold"/>
                                        <p:tgtEl>
                                          <p:spTgt spid="10"/>
                                        </p:tgtEl>
                                        <p:attrNameLst>
                                          <p:attrName>ppt_w</p:attrName>
                                        </p:attrNameLst>
                                      </p:cBhvr>
                                      <p:tavLst>
                                        <p:tav tm="0">
                                          <p:val>
                                            <p:strVal val="#ppt_w*0.70"/>
                                          </p:val>
                                        </p:tav>
                                        <p:tav tm="100000">
                                          <p:val>
                                            <p:strVal val="#ppt_w"/>
                                          </p:val>
                                        </p:tav>
                                      </p:tavLst>
                                    </p:anim>
                                    <p:anim calcmode="lin" valueType="num">
                                      <p:cBhvr>
                                        <p:cTn id="43" dur="1000" fill="hold"/>
                                        <p:tgtEl>
                                          <p:spTgt spid="10"/>
                                        </p:tgtEl>
                                        <p:attrNameLst>
                                          <p:attrName>ppt_h</p:attrName>
                                        </p:attrNameLst>
                                      </p:cBhvr>
                                      <p:tavLst>
                                        <p:tav tm="0">
                                          <p:val>
                                            <p:strVal val="#ppt_h"/>
                                          </p:val>
                                        </p:tav>
                                        <p:tav tm="100000">
                                          <p:val>
                                            <p:strVal val="#ppt_h"/>
                                          </p:val>
                                        </p:tav>
                                      </p:tavLst>
                                    </p:anim>
                                    <p:animEffect transition="in" filter="fade">
                                      <p:cBhvr>
                                        <p:cTn id="44" dur="10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1000"/>
                                        <p:tgtEl>
                                          <p:spTgt spid="7"/>
                                        </p:tgtEl>
                                      </p:cBhvr>
                                    </p:animEffect>
                                    <p:anim calcmode="lin" valueType="num">
                                      <p:cBhvr>
                                        <p:cTn id="50" dur="1000" fill="hold"/>
                                        <p:tgtEl>
                                          <p:spTgt spid="7"/>
                                        </p:tgtEl>
                                        <p:attrNameLst>
                                          <p:attrName>ppt_x</p:attrName>
                                        </p:attrNameLst>
                                      </p:cBhvr>
                                      <p:tavLst>
                                        <p:tav tm="0">
                                          <p:val>
                                            <p:strVal val="#ppt_x"/>
                                          </p:val>
                                        </p:tav>
                                        <p:tav tm="100000">
                                          <p:val>
                                            <p:strVal val="#ppt_x"/>
                                          </p:val>
                                        </p:tav>
                                      </p:tavLst>
                                    </p:anim>
                                    <p:anim calcmode="lin" valueType="num">
                                      <p:cBhvr>
                                        <p:cTn id="5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7" presetClass="entr" presetSubtype="0" fill="hold" grpId="0" nodeType="click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1000"/>
                                        <p:tgtEl>
                                          <p:spTgt spid="6"/>
                                        </p:tgtEl>
                                      </p:cBhvr>
                                    </p:animEffect>
                                    <p:anim calcmode="lin" valueType="num">
                                      <p:cBhvr>
                                        <p:cTn id="57" dur="1000" fill="hold"/>
                                        <p:tgtEl>
                                          <p:spTgt spid="6"/>
                                        </p:tgtEl>
                                        <p:attrNameLst>
                                          <p:attrName>ppt_x</p:attrName>
                                        </p:attrNameLst>
                                      </p:cBhvr>
                                      <p:tavLst>
                                        <p:tav tm="0">
                                          <p:val>
                                            <p:strVal val="#ppt_x"/>
                                          </p:val>
                                        </p:tav>
                                        <p:tav tm="100000">
                                          <p:val>
                                            <p:strVal val="#ppt_x"/>
                                          </p:val>
                                        </p:tav>
                                      </p:tavLst>
                                    </p:anim>
                                    <p:anim calcmode="lin" valueType="num">
                                      <p:cBhvr>
                                        <p:cTn id="5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6" grpId="0"/>
      <p:bldP spid="6"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80" name="矩形: 圆角 13"/>
          <p:cNvSpPr/>
          <p:nvPr/>
        </p:nvSpPr>
        <p:spPr>
          <a:xfrm>
            <a:off x="4841875" y="880110"/>
            <a:ext cx="1592725"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cs typeface="+mn-ea"/>
                <a:sym typeface="+mn-lt"/>
              </a:rPr>
              <a:t>快速创建</a:t>
            </a:r>
            <a:endParaRPr lang="zh-CN" altLang="en-US" sz="2400">
              <a:cs typeface="+mn-ea"/>
              <a:sym typeface="+mn-lt"/>
            </a:endParaRPr>
          </a:p>
        </p:txBody>
      </p:sp>
      <p:grpSp>
        <p:nvGrpSpPr>
          <p:cNvPr id="84" name="组合 83"/>
          <p:cNvGrpSpPr/>
          <p:nvPr/>
        </p:nvGrpSpPr>
        <p:grpSpPr>
          <a:xfrm>
            <a:off x="9421177" y="5551919"/>
            <a:ext cx="1319214" cy="405877"/>
            <a:chOff x="6046787" y="2401872"/>
            <a:chExt cx="1452564" cy="446904"/>
          </a:xfrm>
        </p:grpSpPr>
        <p:pic>
          <p:nvPicPr>
            <p:cNvPr id="85" name="图片 84"/>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86" name="图片 85"/>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pic>
        <p:nvPicPr>
          <p:cNvPr id="87" name="图片 86" descr="51miz-E1153157-E80C60CD"/>
          <p:cNvPicPr>
            <a:picLocks noChangeAspect="1"/>
          </p:cNvPicPr>
          <p:nvPr/>
        </p:nvPicPr>
        <p:blipFill>
          <a:blip r:embed="rId10" cstate="screen"/>
          <a:stretch>
            <a:fillRect/>
          </a:stretch>
        </p:blipFill>
        <p:spPr>
          <a:xfrm>
            <a:off x="219710" y="1089025"/>
            <a:ext cx="5053965" cy="5053965"/>
          </a:xfrm>
          <a:prstGeom prst="rect">
            <a:avLst/>
          </a:prstGeom>
        </p:spPr>
      </p:pic>
      <p:sp>
        <p:nvSpPr>
          <p:cNvPr id="3" name="矩形 2"/>
          <p:cNvSpPr/>
          <p:nvPr/>
        </p:nvSpPr>
        <p:spPr>
          <a:xfrm>
            <a:off x="4841875" y="1494790"/>
            <a:ext cx="6431915" cy="1846580"/>
          </a:xfrm>
          <a:prstGeom prst="rect">
            <a:avLst/>
          </a:prstGeom>
        </p:spPr>
        <p:txBody>
          <a:bodyPr vert="horz" wrap="square" lIns="0" tIns="0" rIns="0" bIns="0">
            <a:spAutoFit/>
          </a:bodyPr>
          <a:lstStyle/>
          <a:p>
            <a:pPr>
              <a:lnSpc>
                <a:spcPct val="150000"/>
              </a:lnSpc>
            </a:pPr>
            <a:r>
              <a:rPr lang="zh-CN" altLang="en-US" sz="1600" dirty="0">
                <a:solidFill>
                  <a:schemeClr val="tx1">
                    <a:lumMod val="75000"/>
                    <a:lumOff val="25000"/>
                  </a:schemeClr>
                </a:solidFill>
                <a:cs typeface="+mn-ea"/>
                <a:sym typeface="+mn-lt"/>
              </a:rPr>
              <a:t>输入 stless 就可以创建一个StatelessWidget；</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输入 stful 就可以创建一个StatefulWidget；</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自定义代码块</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AS中可以设置代码块。Settings -&gt; Editor -&gt; Live Templates；</a:t>
            </a:r>
            <a:endParaRPr lang="zh-CN" altLang="en-US" sz="1600" dirty="0">
              <a:solidFill>
                <a:schemeClr val="tx1">
                  <a:lumMod val="75000"/>
                  <a:lumOff val="25000"/>
                </a:schemeClr>
              </a:solidFill>
              <a:cs typeface="+mn-ea"/>
              <a:sym typeface="+mn-lt"/>
            </a:endParaRPr>
          </a:p>
          <a:p>
            <a:pPr>
              <a:lnSpc>
                <a:spcPct val="150000"/>
              </a:lnSpc>
            </a:pPr>
            <a:endParaRPr lang="zh-CN" altLang="en-US" sz="1600" dirty="0">
              <a:solidFill>
                <a:schemeClr val="tx1">
                  <a:lumMod val="75000"/>
                  <a:lumOff val="25000"/>
                </a:schemeClr>
              </a:solidFill>
              <a:cs typeface="+mn-ea"/>
              <a:sym typeface="+mn-lt"/>
            </a:endParaRPr>
          </a:p>
        </p:txBody>
      </p:sp>
      <p:pic>
        <p:nvPicPr>
          <p:cNvPr id="4" name="图片 3"/>
          <p:cNvPicPr>
            <a:picLocks noChangeAspect="1"/>
          </p:cNvPicPr>
          <p:nvPr/>
        </p:nvPicPr>
        <p:blipFill>
          <a:blip r:embed="rId11"/>
          <a:stretch>
            <a:fillRect/>
          </a:stretch>
        </p:blipFill>
        <p:spPr>
          <a:xfrm>
            <a:off x="4841875" y="3006090"/>
            <a:ext cx="6998335" cy="354076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80"/>
                                        </p:tgtEl>
                                        <p:attrNameLst>
                                          <p:attrName>style.visibility</p:attrName>
                                        </p:attrNameLst>
                                      </p:cBhvr>
                                      <p:to>
                                        <p:strVal val="visible"/>
                                      </p:to>
                                    </p:set>
                                    <p:animEffect transition="in" filter="randombar(horizontal)">
                                      <p:cBhvr>
                                        <p:cTn id="21" dur="500"/>
                                        <p:tgtEl>
                                          <p:spTgt spid="80"/>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87"/>
                                        </p:tgtEl>
                                        <p:attrNameLst>
                                          <p:attrName>style.visibility</p:attrName>
                                        </p:attrNameLst>
                                      </p:cBhvr>
                                      <p:to>
                                        <p:strVal val="visible"/>
                                      </p:to>
                                    </p:set>
                                    <p:animEffect transition="in" filter="fade">
                                      <p:cBhvr>
                                        <p:cTn id="26" dur="1000"/>
                                        <p:tgtEl>
                                          <p:spTgt spid="87"/>
                                        </p:tgtEl>
                                      </p:cBhvr>
                                    </p:animEffect>
                                    <p:anim calcmode="lin" valueType="num">
                                      <p:cBhvr>
                                        <p:cTn id="27" dur="1000" fill="hold"/>
                                        <p:tgtEl>
                                          <p:spTgt spid="87"/>
                                        </p:tgtEl>
                                        <p:attrNameLst>
                                          <p:attrName>ppt_x</p:attrName>
                                        </p:attrNameLst>
                                      </p:cBhvr>
                                      <p:tavLst>
                                        <p:tav tm="0">
                                          <p:val>
                                            <p:strVal val="#ppt_x"/>
                                          </p:val>
                                        </p:tav>
                                        <p:tav tm="100000">
                                          <p:val>
                                            <p:strVal val="#ppt_x"/>
                                          </p:val>
                                        </p:tav>
                                      </p:tavLst>
                                    </p:anim>
                                    <p:anim calcmode="lin" valueType="num">
                                      <p:cBhvr>
                                        <p:cTn id="28" dur="1000" fill="hold"/>
                                        <p:tgtEl>
                                          <p:spTgt spid="87"/>
                                        </p:tgtEl>
                                        <p:attrNameLst>
                                          <p:attrName>ppt_y</p:attrName>
                                        </p:attrNameLst>
                                      </p:cBhvr>
                                      <p:tavLst>
                                        <p:tav tm="0">
                                          <p:val>
                                            <p:strVal val="#ppt_y+.1"/>
                                          </p:val>
                                        </p:tav>
                                        <p:tav tm="100000">
                                          <p:val>
                                            <p:strVal val="#ppt_y"/>
                                          </p:val>
                                        </p:tav>
                                      </p:tavLst>
                                    </p:anim>
                                  </p:childTnLst>
                                </p:cTn>
                              </p:par>
                            </p:childTnLst>
                          </p:cTn>
                        </p:par>
                        <p:par>
                          <p:cTn id="29" fill="hold">
                            <p:stCondLst>
                              <p:cond delay="1000"/>
                            </p:stCondLst>
                            <p:childTnLst>
                              <p:par>
                                <p:cTn id="30" presetID="14" presetClass="entr" presetSubtype="10"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randombar(horizontal)">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84"/>
                                        </p:tgtEl>
                                        <p:attrNameLst>
                                          <p:attrName>style.visibility</p:attrName>
                                        </p:attrNameLst>
                                      </p:cBhvr>
                                      <p:to>
                                        <p:strVal val="visible"/>
                                      </p:to>
                                    </p:set>
                                    <p:animEffect transition="in" filter="randombar(horizontal)">
                                      <p:cBhvr>
                                        <p:cTn id="37"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80" name="矩形: 圆角 13"/>
          <p:cNvSpPr/>
          <p:nvPr/>
        </p:nvSpPr>
        <p:spPr>
          <a:xfrm>
            <a:off x="4841875" y="646430"/>
            <a:ext cx="2162175"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cs typeface="+mn-ea"/>
                <a:sym typeface="+mn-lt"/>
              </a:rPr>
              <a:t>常用快捷键</a:t>
            </a:r>
            <a:endParaRPr lang="zh-CN" altLang="en-US" sz="2400">
              <a:cs typeface="+mn-ea"/>
              <a:sym typeface="+mn-lt"/>
            </a:endParaRPr>
          </a:p>
        </p:txBody>
      </p:sp>
      <p:grpSp>
        <p:nvGrpSpPr>
          <p:cNvPr id="84" name="组合 83"/>
          <p:cNvGrpSpPr/>
          <p:nvPr/>
        </p:nvGrpSpPr>
        <p:grpSpPr>
          <a:xfrm>
            <a:off x="9421177" y="5551919"/>
            <a:ext cx="1319214" cy="405877"/>
            <a:chOff x="6046787" y="2401872"/>
            <a:chExt cx="1452564" cy="446904"/>
          </a:xfrm>
        </p:grpSpPr>
        <p:pic>
          <p:nvPicPr>
            <p:cNvPr id="85" name="图片 84"/>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86" name="图片 85"/>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sp>
        <p:nvSpPr>
          <p:cNvPr id="3" name="矩形 2"/>
          <p:cNvSpPr/>
          <p:nvPr/>
        </p:nvSpPr>
        <p:spPr>
          <a:xfrm>
            <a:off x="4841875" y="1266825"/>
            <a:ext cx="6431915" cy="5539740"/>
          </a:xfrm>
          <a:prstGeom prst="rect">
            <a:avLst/>
          </a:prstGeom>
        </p:spPr>
        <p:txBody>
          <a:bodyPr vert="horz" wrap="square" lIns="0" tIns="0" rIns="0" bIns="0">
            <a:spAutoFit/>
          </a:bodyPr>
          <a:lstStyle/>
          <a:p>
            <a:pPr>
              <a:lnSpc>
                <a:spcPct val="150000"/>
              </a:lnSpc>
            </a:pPr>
            <a:r>
              <a:rPr lang="zh-CN" altLang="en-US" sz="1200" dirty="0">
                <a:solidFill>
                  <a:schemeClr val="tx1">
                    <a:lumMod val="75000"/>
                    <a:lumOff val="25000"/>
                  </a:schemeClr>
                </a:solidFill>
                <a:cs typeface="+mn-ea"/>
                <a:sym typeface="+mn-lt"/>
              </a:rPr>
              <a:t>Ctrl + option + O 删除未使用的import</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option + Enter 自动import未导入的文件</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Shift + F6 重命名（如果是Touch Bar就是Shift + Rename...）</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折起/展开代码块</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折起/展开选中代码</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进入设置页面</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光标回到上一次编辑的位置</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光标回到下一次编辑的位置</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L   定位某一行，甚至某一个字符</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注释</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Y  查看选中类的属性</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O  快速打开（一般用于快速打开某个文件）</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B 查看哪个文件引用了当前类</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option + Enter 扩展功能(很重要！)</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Option + up(↑)  选中上一层代码（比如选中当前光标的单词，选中当前小部件的所有代码）</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option + M  将选中代码提取到某个方法中</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option + L   格式化代码</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Shift + -/+  折起/展开所有代码块</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Option + Shift + Up/Down  上下移动行</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Command + Shift + Up/Down   上下移动方法</a:t>
            </a:r>
            <a:endParaRPr lang="zh-CN" altLang="en-US" sz="1200" dirty="0">
              <a:solidFill>
                <a:schemeClr val="tx1">
                  <a:lumMod val="75000"/>
                  <a:lumOff val="25000"/>
                </a:schemeClr>
              </a:solidFill>
              <a:cs typeface="+mn-ea"/>
              <a:sym typeface="+mn-lt"/>
            </a:endParaRPr>
          </a:p>
        </p:txBody>
      </p:sp>
      <p:pic>
        <p:nvPicPr>
          <p:cNvPr id="9" name="图片 8" descr="51miz-E730874-ABE370BA"/>
          <p:cNvPicPr>
            <a:picLocks noChangeAspect="1"/>
          </p:cNvPicPr>
          <p:nvPr/>
        </p:nvPicPr>
        <p:blipFill>
          <a:blip r:embed="rId10"/>
          <a:stretch>
            <a:fillRect/>
          </a:stretch>
        </p:blipFill>
        <p:spPr>
          <a:xfrm>
            <a:off x="0" y="1605915"/>
            <a:ext cx="4729480" cy="3729355"/>
          </a:xfrm>
          <a:prstGeom prst="rect">
            <a:avLst/>
          </a:prstGeom>
        </p:spPr>
      </p:pic>
      <p:sp>
        <p:nvSpPr>
          <p:cNvPr id="2" name="文本框 1"/>
          <p:cNvSpPr txBox="1"/>
          <p:nvPr/>
        </p:nvSpPr>
        <p:spPr>
          <a:xfrm>
            <a:off x="67945" y="5433695"/>
            <a:ext cx="2540000" cy="1168400"/>
          </a:xfrm>
          <a:prstGeom prst="rect">
            <a:avLst/>
          </a:prstGeom>
          <a:noFill/>
        </p:spPr>
        <p:txBody>
          <a:bodyPr wrap="square" rtlCol="0" anchor="t">
            <a:spAutoFit/>
          </a:bodyPr>
          <a:p>
            <a:r>
              <a:rPr lang="zh-CN" altLang="en-US" sz="1400">
                <a:ln w="22225">
                  <a:solidFill>
                    <a:schemeClr val="accent2"/>
                  </a:solidFill>
                  <a:prstDash val="solid"/>
                </a:ln>
                <a:solidFill>
                  <a:schemeClr val="accent2">
                    <a:lumMod val="40000"/>
                    <a:lumOff val="60000"/>
                    <a:lumMod val="40000"/>
                    <a:lumOff val="60000"/>
                  </a:schemeClr>
                </a:solidFill>
                <a:effectLst/>
              </a:rPr>
              <a:t>查看小部件源码</a:t>
            </a:r>
            <a:r>
              <a:rPr lang="zh-CN" altLang="en-US" sz="1400"/>
              <a:t> </a:t>
            </a:r>
            <a:endParaRPr lang="zh-CN" altLang="en-US" sz="1400"/>
          </a:p>
          <a:p>
            <a:endParaRPr lang="zh-CN" altLang="en-US" sz="800"/>
          </a:p>
          <a:p>
            <a:r>
              <a:rPr lang="zh-CN" altLang="en-US" sz="1200"/>
              <a:t>CMD + Click(鼠标左键)</a:t>
            </a:r>
            <a:endParaRPr lang="zh-CN" altLang="en-US" sz="1200"/>
          </a:p>
          <a:p>
            <a:r>
              <a:rPr lang="zh-CN" altLang="en-US" sz="1200"/>
              <a:t>CMD + B</a:t>
            </a:r>
            <a:endParaRPr lang="zh-CN" altLang="en-US" sz="1200"/>
          </a:p>
          <a:p>
            <a:r>
              <a:rPr lang="zh-CN" altLang="en-US" sz="1200"/>
              <a:t>CMD + Down（小键盘↓）</a:t>
            </a:r>
            <a:endParaRPr lang="zh-CN" altLang="en-US" sz="1200"/>
          </a:p>
          <a:p>
            <a:r>
              <a:rPr lang="zh-CN" altLang="en-US" sz="1200"/>
              <a:t>F4（非Touch Bar键盘）</a:t>
            </a:r>
            <a:endParaRPr lang="zh-CN" altLang="en-US" sz="1200"/>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4" presetClass="entr" presetSubtype="10" fill="hold" nodeType="afterEffect">
                                  <p:stCondLst>
                                    <p:cond delay="0"/>
                                  </p:stCondLst>
                                  <p:childTnLst>
                                    <p:set>
                                      <p:cBhvr>
                                        <p:cTn id="19" dur="1" fill="hold">
                                          <p:stCondLst>
                                            <p:cond delay="0"/>
                                          </p:stCondLst>
                                        </p:cTn>
                                        <p:tgtEl>
                                          <p:spTgt spid="84"/>
                                        </p:tgtEl>
                                        <p:attrNameLst>
                                          <p:attrName>style.visibility</p:attrName>
                                        </p:attrNameLst>
                                      </p:cBhvr>
                                      <p:to>
                                        <p:strVal val="visible"/>
                                      </p:to>
                                    </p:set>
                                    <p:animEffect transition="in" filter="randombar(horizontal)">
                                      <p:cBhvr>
                                        <p:cTn id="20" dur="500"/>
                                        <p:tgtEl>
                                          <p:spTgt spid="84"/>
                                        </p:tgtEl>
                                      </p:cBhvr>
                                    </p:animEffect>
                                  </p:childTnLst>
                                </p:cTn>
                              </p:par>
                            </p:childTnLst>
                          </p:cTn>
                        </p:par>
                        <p:par>
                          <p:cTn id="21" fill="hold">
                            <p:stCondLst>
                              <p:cond delay="1500"/>
                            </p:stCondLst>
                            <p:childTnLst>
                              <p:par>
                                <p:cTn id="22" presetID="14" presetClass="entr" presetSubtype="10" fill="hold" grpId="0" nodeType="after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randombar(horizontal)">
                                      <p:cBhvr>
                                        <p:cTn id="24" dur="500"/>
                                        <p:tgtEl>
                                          <p:spTgt spid="80"/>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randombar(horizontal)">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9" name="图片 8" descr="51miz-E730874-ABE370BA"/>
          <p:cNvPicPr>
            <a:picLocks noChangeAspect="1"/>
          </p:cNvPicPr>
          <p:nvPr/>
        </p:nvPicPr>
        <p:blipFill>
          <a:blip r:embed="rId6"/>
          <a:stretch>
            <a:fillRect/>
          </a:stretch>
        </p:blipFill>
        <p:spPr>
          <a:xfrm>
            <a:off x="5848985" y="2038985"/>
            <a:ext cx="6109335" cy="3656330"/>
          </a:xfrm>
          <a:prstGeom prst="rect">
            <a:avLst/>
          </a:prstGeom>
        </p:spPr>
      </p:pic>
      <p:sp>
        <p:nvSpPr>
          <p:cNvPr id="80" name="矩形: 圆角 13"/>
          <p:cNvSpPr/>
          <p:nvPr/>
        </p:nvSpPr>
        <p:spPr>
          <a:xfrm>
            <a:off x="582295" y="978535"/>
            <a:ext cx="2162175"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第三方插件</a:t>
            </a:r>
            <a:endParaRPr lang="zh-CN" altLang="en-US" sz="2400">
              <a:cs typeface="+mn-ea"/>
              <a:sym typeface="+mn-lt"/>
            </a:endParaRPr>
          </a:p>
        </p:txBody>
      </p:sp>
      <p:sp>
        <p:nvSpPr>
          <p:cNvPr id="2" name="文本框 1"/>
          <p:cNvSpPr txBox="1"/>
          <p:nvPr/>
        </p:nvSpPr>
        <p:spPr>
          <a:xfrm>
            <a:off x="341630" y="2211705"/>
            <a:ext cx="5382895" cy="3969385"/>
          </a:xfrm>
          <a:prstGeom prst="rect">
            <a:avLst/>
          </a:prstGeom>
          <a:noFill/>
        </p:spPr>
        <p:txBody>
          <a:bodyPr wrap="square" rtlCol="0" anchor="t">
            <a:spAutoFit/>
          </a:bodyPr>
          <a:p>
            <a:r>
              <a:rPr lang="en-US" altLang="zh-CN"/>
              <a:t>1</a:t>
            </a:r>
            <a:r>
              <a:rPr lang="zh-CN" altLang="en-US"/>
              <a:t>、Rainbow Brackets：  彩虹括号，Dart的括号太多了，让括号有颜色，还是很有作用的</a:t>
            </a:r>
            <a:endParaRPr lang="zh-CN" altLang="en-US"/>
          </a:p>
          <a:p>
            <a:r>
              <a:rPr lang="zh-CN" altLang="en-US"/>
              <a:t>2、JsonToDart：根据JSON字符串自动生成Dart的Model类</a:t>
            </a:r>
            <a:endParaRPr lang="zh-CN" altLang="en-US"/>
          </a:p>
          <a:p>
            <a:r>
              <a:rPr lang="zh-CN" altLang="en-US"/>
              <a:t>3、flutter-img-sync： 图片资源管理插件，把图片资源转化为资源名字，最后给出一个R文件。和Android开发的图片管理很像</a:t>
            </a:r>
            <a:endParaRPr lang="zh-CN" altLang="en-US"/>
          </a:p>
          <a:p>
            <a:r>
              <a:rPr lang="zh-CN" altLang="en-US"/>
              <a:t>4、GetX：状态管理第三方库Get的模板代码生成器</a:t>
            </a:r>
            <a:endParaRPr lang="zh-CN" altLang="en-US"/>
          </a:p>
          <a:p>
            <a:r>
              <a:rPr lang="zh-CN" altLang="en-US"/>
              <a:t>5、Flutter Enhancement Suite ： Flutter代码增强提示</a:t>
            </a:r>
            <a:endParaRPr lang="zh-CN" altLang="en-US"/>
          </a:p>
          <a:p>
            <a:r>
              <a:rPr lang="zh-CN" altLang="en-US"/>
              <a:t>6、WidgetGenerator： 自动生成Widget接口</a:t>
            </a:r>
            <a:endParaRPr lang="zh-CN" altLang="en-US"/>
          </a:p>
          <a:p>
            <a:r>
              <a:rPr lang="en-US" altLang="zh-CN">
                <a:sym typeface="+mn-ea"/>
              </a:rPr>
              <a:t>7</a:t>
            </a:r>
            <a:r>
              <a:rPr lang="zh-CN" altLang="en-US">
                <a:sym typeface="+mn-ea"/>
              </a:rPr>
              <a:t>、Flutter Snippets： </a:t>
            </a:r>
            <a:r>
              <a:rPr lang="zh-CN" altLang="en-US"/>
              <a:t>快速联想插件</a:t>
            </a:r>
            <a:endParaRPr lang="zh-CN" altLang="en-US"/>
          </a:p>
          <a:p>
            <a:r>
              <a:rPr lang="en-US" altLang="zh-CN">
                <a:sym typeface="+mn-ea"/>
              </a:rPr>
              <a:t>8</a:t>
            </a:r>
            <a:r>
              <a:rPr lang="zh-CN" altLang="en-US">
                <a:sym typeface="+mn-ea"/>
              </a:rPr>
              <a:t>、</a:t>
            </a:r>
            <a:r>
              <a:rPr lang="en-US" altLang="zh-CN">
                <a:sym typeface="+mn-ea"/>
              </a:rPr>
              <a:t>Save Actions</a:t>
            </a:r>
            <a:r>
              <a:rPr lang="zh-CN" altLang="en-US">
                <a:sym typeface="+mn-ea"/>
              </a:rPr>
              <a:t>： 保存格式化</a:t>
            </a:r>
            <a:endParaRPr lang="zh-CN" altLang="en-US"/>
          </a:p>
          <a:p>
            <a:endParaRPr lang="zh-CN" altLang="en-US"/>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4" presetClass="entr" presetSubtype="10" fill="hold" grpId="0" nodeType="after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randombar(horizontal)">
                                      <p:cBhvr>
                                        <p:cTn id="20" dur="500"/>
                                        <p:tgtEl>
                                          <p:spTgt spid="80"/>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grpId="1"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ox(in)">
                                      <p:cBhvr>
                                        <p:cTn id="31"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2" grpId="0"/>
      <p:bldP spid="2"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sp>
        <p:nvSpPr>
          <p:cNvPr id="8" name="文本框 7"/>
          <p:cNvSpPr txBox="1"/>
          <p:nvPr/>
        </p:nvSpPr>
        <p:spPr>
          <a:xfrm>
            <a:off x="6152515" y="1858645"/>
            <a:ext cx="1007110" cy="922020"/>
          </a:xfrm>
          <a:prstGeom prst="rect">
            <a:avLst/>
          </a:prstGeom>
          <a:noFill/>
        </p:spPr>
        <p:txBody>
          <a:bodyPr vert="horz" wrap="square" rtlCol="0">
            <a:spAutoFit/>
          </a:bodyPr>
          <a:lstStyle/>
          <a:p>
            <a:r>
              <a:rPr lang="zh-CN" altLang="en-US" sz="5400" dirty="0">
                <a:solidFill>
                  <a:srgbClr val="00414D"/>
                </a:solidFill>
                <a:cs typeface="+mn-ea"/>
                <a:sym typeface="+mn-lt"/>
              </a:rPr>
              <a:t>录</a:t>
            </a:r>
            <a:endParaRPr lang="zh-CN" altLang="en-US" sz="5400" dirty="0">
              <a:solidFill>
                <a:srgbClr val="00414D"/>
              </a:solidFill>
              <a:cs typeface="+mn-ea"/>
              <a:sym typeface="+mn-lt"/>
            </a:endParaRPr>
          </a:p>
        </p:txBody>
      </p:sp>
      <p:sp>
        <p:nvSpPr>
          <p:cNvPr id="31" name="文本框 30"/>
          <p:cNvSpPr txBox="1"/>
          <p:nvPr/>
        </p:nvSpPr>
        <p:spPr>
          <a:xfrm>
            <a:off x="5036820" y="1858645"/>
            <a:ext cx="1007110" cy="922020"/>
          </a:xfrm>
          <a:prstGeom prst="rect">
            <a:avLst/>
          </a:prstGeom>
          <a:noFill/>
        </p:spPr>
        <p:txBody>
          <a:bodyPr vert="horz" wrap="square" rtlCol="0">
            <a:spAutoFit/>
          </a:bodyPr>
          <a:lstStyle/>
          <a:p>
            <a:r>
              <a:rPr lang="zh-CN" altLang="en-US" sz="5400" dirty="0">
                <a:solidFill>
                  <a:srgbClr val="00414D"/>
                </a:solidFill>
                <a:cs typeface="+mn-ea"/>
                <a:sym typeface="+mn-lt"/>
              </a:rPr>
              <a:t>目</a:t>
            </a:r>
            <a:endParaRPr lang="zh-CN" altLang="en-US" sz="5400" dirty="0">
              <a:solidFill>
                <a:srgbClr val="00414D"/>
              </a:solidFill>
              <a:cs typeface="+mn-ea"/>
              <a:sym typeface="+mn-lt"/>
            </a:endParaRPr>
          </a:p>
        </p:txBody>
      </p:sp>
      <p:grpSp>
        <p:nvGrpSpPr>
          <p:cNvPr id="9" name="PA-组合 1"/>
          <p:cNvGrpSpPr/>
          <p:nvPr>
            <p:custDataLst>
              <p:tags r:id="rId7"/>
            </p:custDataLst>
          </p:nvPr>
        </p:nvGrpSpPr>
        <p:grpSpPr>
          <a:xfrm>
            <a:off x="2572955" y="2895017"/>
            <a:ext cx="3270250" cy="612140"/>
            <a:chOff x="2929825" y="2345107"/>
            <a:chExt cx="3270250" cy="612140"/>
          </a:xfrm>
        </p:grpSpPr>
        <p:sp>
          <p:nvSpPr>
            <p:cNvPr id="16" name="PA-矩形 19"/>
            <p:cNvSpPr>
              <a:spLocks noChangeArrowheads="1"/>
            </p:cNvSpPr>
            <p:nvPr>
              <p:custDataLst>
                <p:tags r:id="rId8"/>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46" name="组合 45"/>
            <p:cNvGrpSpPr/>
            <p:nvPr/>
          </p:nvGrpSpPr>
          <p:grpSpPr>
            <a:xfrm>
              <a:off x="2929825" y="2373682"/>
              <a:ext cx="512416" cy="583565"/>
              <a:chOff x="6233623" y="1942246"/>
              <a:chExt cx="882438" cy="1004963"/>
            </a:xfrm>
          </p:grpSpPr>
          <p:sp>
            <p:nvSpPr>
              <p:cNvPr id="47" name="PA-椭圆 46"/>
              <p:cNvSpPr/>
              <p:nvPr>
                <p:custDataLst>
                  <p:tags r:id="rId9"/>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48" name="PA-文本框 47"/>
              <p:cNvSpPr txBox="1"/>
              <p:nvPr>
                <p:custDataLst>
                  <p:tags r:id="rId10"/>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grpSp>
        <p:nvGrpSpPr>
          <p:cNvPr id="17" name="PA-组合 4"/>
          <p:cNvGrpSpPr/>
          <p:nvPr>
            <p:custDataLst>
              <p:tags r:id="rId11"/>
            </p:custDataLst>
          </p:nvPr>
        </p:nvGrpSpPr>
        <p:grpSpPr>
          <a:xfrm>
            <a:off x="2572955" y="3834575"/>
            <a:ext cx="3270250" cy="583565"/>
            <a:chOff x="2929825" y="3359595"/>
            <a:chExt cx="3270250" cy="583565"/>
          </a:xfrm>
        </p:grpSpPr>
        <p:sp>
          <p:nvSpPr>
            <p:cNvPr id="49" name="PA-矩形 19"/>
            <p:cNvSpPr>
              <a:spLocks noChangeArrowheads="1"/>
            </p:cNvSpPr>
            <p:nvPr>
              <p:custDataLst>
                <p:tags r:id="rId12"/>
              </p:custDataLst>
            </p:nvPr>
          </p:nvSpPr>
          <p:spPr bwMode="auto">
            <a:xfrm>
              <a:off x="3522915" y="3422460"/>
              <a:ext cx="267716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zh-CN" altLang="zh-CN" sz="2800" dirty="0">
                  <a:solidFill>
                    <a:schemeClr val="tx1"/>
                  </a:solidFill>
                  <a:effectLst/>
                  <a:latin typeface="+mn-lt"/>
                  <a:ea typeface="+mn-ea"/>
                  <a:cs typeface="+mn-ea"/>
                  <a:sym typeface="+mn-lt"/>
                </a:rPr>
                <a:t>工作完成情况</a:t>
              </a:r>
              <a:endParaRPr lang="zh-CN" altLang="zh-CN" sz="2800" b="0" dirty="0">
                <a:solidFill>
                  <a:schemeClr val="tx1"/>
                </a:solidFill>
                <a:effectLst/>
                <a:latin typeface="+mn-lt"/>
                <a:ea typeface="+mn-ea"/>
                <a:cs typeface="+mn-ea"/>
                <a:sym typeface="+mn-lt"/>
              </a:endParaRPr>
            </a:p>
          </p:txBody>
        </p:sp>
        <p:grpSp>
          <p:nvGrpSpPr>
            <p:cNvPr id="50" name="组合 49"/>
            <p:cNvGrpSpPr/>
            <p:nvPr/>
          </p:nvGrpSpPr>
          <p:grpSpPr>
            <a:xfrm>
              <a:off x="2929825" y="3359595"/>
              <a:ext cx="512416" cy="583565"/>
              <a:chOff x="6233623" y="1942246"/>
              <a:chExt cx="882438" cy="1004963"/>
            </a:xfrm>
          </p:grpSpPr>
          <p:sp>
            <p:nvSpPr>
              <p:cNvPr id="51" name="PA-椭圆 50"/>
              <p:cNvSpPr/>
              <p:nvPr>
                <p:custDataLst>
                  <p:tags r:id="rId1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52" name="PA-文本框 51"/>
              <p:cNvSpPr txBox="1"/>
              <p:nvPr>
                <p:custDataLst>
                  <p:tags r:id="rId14"/>
                </p:custDataLst>
              </p:nvPr>
            </p:nvSpPr>
            <p:spPr>
              <a:xfrm>
                <a:off x="6269191"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grpSp>
        <p:nvGrpSpPr>
          <p:cNvPr id="12" name="PA-组合 8"/>
          <p:cNvGrpSpPr/>
          <p:nvPr>
            <p:custDataLst>
              <p:tags r:id="rId15"/>
            </p:custDataLst>
          </p:nvPr>
        </p:nvGrpSpPr>
        <p:grpSpPr>
          <a:xfrm>
            <a:off x="6485358" y="2924299"/>
            <a:ext cx="3063875" cy="583565"/>
            <a:chOff x="2926183" y="4264149"/>
            <a:chExt cx="3063875" cy="583565"/>
          </a:xfrm>
        </p:grpSpPr>
        <p:sp>
          <p:nvSpPr>
            <p:cNvPr id="57" name="PA-矩形 19"/>
            <p:cNvSpPr>
              <a:spLocks noChangeArrowheads="1"/>
            </p:cNvSpPr>
            <p:nvPr>
              <p:custDataLst>
                <p:tags r:id="rId16"/>
              </p:custDataLst>
            </p:nvPr>
          </p:nvSpPr>
          <p:spPr bwMode="auto">
            <a:xfrm>
              <a:off x="3438628" y="4295899"/>
              <a:ext cx="255143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zh-CN" altLang="zh-CN" sz="2800" dirty="0">
                  <a:solidFill>
                    <a:schemeClr val="tx1"/>
                  </a:solidFill>
                  <a:effectLst/>
                  <a:latin typeface="+mn-lt"/>
                  <a:ea typeface="+mn-ea"/>
                  <a:cs typeface="+mn-ea"/>
                  <a:sym typeface="+mn-lt"/>
                </a:rPr>
                <a:t>存在经验不足</a:t>
              </a:r>
              <a:endParaRPr lang="zh-CN" altLang="zh-CN" sz="2800" b="0" dirty="0">
                <a:solidFill>
                  <a:schemeClr val="tx1"/>
                </a:solidFill>
                <a:effectLst/>
                <a:latin typeface="+mn-lt"/>
                <a:ea typeface="+mn-ea"/>
                <a:cs typeface="+mn-ea"/>
                <a:sym typeface="+mn-lt"/>
              </a:endParaRPr>
            </a:p>
          </p:txBody>
        </p:sp>
        <p:grpSp>
          <p:nvGrpSpPr>
            <p:cNvPr id="58" name="组合 57"/>
            <p:cNvGrpSpPr/>
            <p:nvPr/>
          </p:nvGrpSpPr>
          <p:grpSpPr>
            <a:xfrm>
              <a:off x="2926183" y="4264149"/>
              <a:ext cx="512416" cy="583565"/>
              <a:chOff x="6233623" y="1911623"/>
              <a:chExt cx="882438" cy="1004963"/>
            </a:xfrm>
          </p:grpSpPr>
          <p:sp>
            <p:nvSpPr>
              <p:cNvPr id="59" name="PA-椭圆 58"/>
              <p:cNvSpPr/>
              <p:nvPr>
                <p:custDataLst>
                  <p:tags r:id="rId17"/>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60" name="PA-文本框 59"/>
              <p:cNvSpPr txBox="1"/>
              <p:nvPr>
                <p:custDataLst>
                  <p:tags r:id="rId18"/>
                </p:custDataLst>
              </p:nvPr>
            </p:nvSpPr>
            <p:spPr>
              <a:xfrm>
                <a:off x="6339178" y="1911623"/>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grpSp>
        <p:nvGrpSpPr>
          <p:cNvPr id="40" name="PA-组合 8"/>
          <p:cNvGrpSpPr/>
          <p:nvPr>
            <p:custDataLst>
              <p:tags r:id="rId19"/>
            </p:custDataLst>
          </p:nvPr>
        </p:nvGrpSpPr>
        <p:grpSpPr>
          <a:xfrm>
            <a:off x="6477738" y="3863463"/>
            <a:ext cx="3152140" cy="583565"/>
            <a:chOff x="2926183" y="4259068"/>
            <a:chExt cx="3152140" cy="583565"/>
          </a:xfrm>
        </p:grpSpPr>
        <p:sp>
          <p:nvSpPr>
            <p:cNvPr id="41" name="PA-矩形 19"/>
            <p:cNvSpPr>
              <a:spLocks noChangeArrowheads="1"/>
            </p:cNvSpPr>
            <p:nvPr>
              <p:custDataLst>
                <p:tags r:id="rId20"/>
              </p:custDataLst>
            </p:nvPr>
          </p:nvSpPr>
          <p:spPr bwMode="auto">
            <a:xfrm>
              <a:off x="3438628" y="4307328"/>
              <a:ext cx="263969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zh-CN" altLang="zh-CN" sz="2800" dirty="0">
                  <a:solidFill>
                    <a:schemeClr val="tx1"/>
                  </a:solidFill>
                  <a:effectLst/>
                  <a:latin typeface="+mn-lt"/>
                  <a:ea typeface="+mn-ea"/>
                  <a:cs typeface="+mn-ea"/>
                  <a:sym typeface="+mn-lt"/>
                </a:rPr>
                <a:t>未来工作计划</a:t>
              </a:r>
              <a:endParaRPr lang="zh-CN" altLang="zh-CN" sz="2800" b="0" dirty="0">
                <a:solidFill>
                  <a:schemeClr val="tx1"/>
                </a:solidFill>
                <a:effectLst/>
                <a:latin typeface="+mn-lt"/>
                <a:ea typeface="+mn-ea"/>
                <a:cs typeface="+mn-ea"/>
                <a:sym typeface="+mn-lt"/>
              </a:endParaRPr>
            </a:p>
          </p:txBody>
        </p:sp>
        <p:grpSp>
          <p:nvGrpSpPr>
            <p:cNvPr id="42" name="组合 41"/>
            <p:cNvGrpSpPr/>
            <p:nvPr/>
          </p:nvGrpSpPr>
          <p:grpSpPr>
            <a:xfrm>
              <a:off x="2926183" y="4259068"/>
              <a:ext cx="512416" cy="583565"/>
              <a:chOff x="6233623" y="1902874"/>
              <a:chExt cx="882438" cy="1004963"/>
            </a:xfrm>
          </p:grpSpPr>
          <p:sp>
            <p:nvSpPr>
              <p:cNvPr id="43" name="PA-椭圆 58"/>
              <p:cNvSpPr/>
              <p:nvPr>
                <p:custDataLst>
                  <p:tags r:id="rId21"/>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44" name="PA-文本框 59"/>
              <p:cNvSpPr txBox="1"/>
              <p:nvPr>
                <p:custDataLst>
                  <p:tags r:id="rId22"/>
                </p:custDataLst>
              </p:nvPr>
            </p:nvSpPr>
            <p:spPr>
              <a:xfrm>
                <a:off x="6292156" y="1902874"/>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Effect transition="in" filter="fade">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 calcmode="lin" valueType="num">
                                      <p:cBhvr>
                                        <p:cTn id="56" dur="500" fill="hold"/>
                                        <p:tgtEl>
                                          <p:spTgt spid="12"/>
                                        </p:tgtEl>
                                        <p:attrNameLst>
                                          <p:attrName>ppt_w</p:attrName>
                                        </p:attrNameLst>
                                      </p:cBhvr>
                                      <p:tavLst>
                                        <p:tav tm="0">
                                          <p:val>
                                            <p:fltVal val="0"/>
                                          </p:val>
                                        </p:tav>
                                        <p:tav tm="100000">
                                          <p:val>
                                            <p:strVal val="#ppt_w"/>
                                          </p:val>
                                        </p:tav>
                                      </p:tavLst>
                                    </p:anim>
                                    <p:anim calcmode="lin" valueType="num">
                                      <p:cBhvr>
                                        <p:cTn id="57" dur="500" fill="hold"/>
                                        <p:tgtEl>
                                          <p:spTgt spid="12"/>
                                        </p:tgtEl>
                                        <p:attrNameLst>
                                          <p:attrName>ppt_h</p:attrName>
                                        </p:attrNameLst>
                                      </p:cBhvr>
                                      <p:tavLst>
                                        <p:tav tm="0">
                                          <p:val>
                                            <p:fltVal val="0"/>
                                          </p:val>
                                        </p:tav>
                                        <p:tav tm="100000">
                                          <p:val>
                                            <p:strVal val="#ppt_h"/>
                                          </p:val>
                                        </p:tav>
                                      </p:tavLst>
                                    </p:anim>
                                    <p:animEffect transition="in" filter="fade">
                                      <p:cBhvr>
                                        <p:cTn id="58" dur="500"/>
                                        <p:tgtEl>
                                          <p:spTgt spid="12"/>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anim calcmode="lin" valueType="num">
                                      <p:cBhvr>
                                        <p:cTn id="63" dur="500" fill="hold"/>
                                        <p:tgtEl>
                                          <p:spTgt spid="40"/>
                                        </p:tgtEl>
                                        <p:attrNameLst>
                                          <p:attrName>ppt_w</p:attrName>
                                        </p:attrNameLst>
                                      </p:cBhvr>
                                      <p:tavLst>
                                        <p:tav tm="0">
                                          <p:val>
                                            <p:fltVal val="0"/>
                                          </p:val>
                                        </p:tav>
                                        <p:tav tm="100000">
                                          <p:val>
                                            <p:strVal val="#ppt_w"/>
                                          </p:val>
                                        </p:tav>
                                      </p:tavLst>
                                    </p:anim>
                                    <p:anim calcmode="lin" valueType="num">
                                      <p:cBhvr>
                                        <p:cTn id="64" dur="500" fill="hold"/>
                                        <p:tgtEl>
                                          <p:spTgt spid="40"/>
                                        </p:tgtEl>
                                        <p:attrNameLst>
                                          <p:attrName>ppt_h</p:attrName>
                                        </p:attrNameLst>
                                      </p:cBhvr>
                                      <p:tavLst>
                                        <p:tav tm="0">
                                          <p:val>
                                            <p:fltVal val="0"/>
                                          </p:val>
                                        </p:tav>
                                        <p:tav tm="100000">
                                          <p:val>
                                            <p:strVal val="#ppt_h"/>
                                          </p:val>
                                        </p:tav>
                                      </p:tavLst>
                                    </p:anim>
                                    <p:animEffect transition="in" filter="fade">
                                      <p:cBhvr>
                                        <p:cTn id="6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64" name="矩形 63"/>
          <p:cNvSpPr/>
          <p:nvPr/>
        </p:nvSpPr>
        <p:spPr>
          <a:xfrm>
            <a:off x="282575" y="1609090"/>
            <a:ext cx="6198870" cy="5170805"/>
          </a:xfrm>
          <a:prstGeom prst="rect">
            <a:avLst/>
          </a:prstGeom>
        </p:spPr>
        <p:txBody>
          <a:bodyPr vert="horz" wrap="square" lIns="0" tIns="0" rIns="0" bIns="0">
            <a:spAutoFit/>
          </a:bodyPr>
          <a:lstStyle/>
          <a:p>
            <a:pPr>
              <a:lnSpc>
                <a:spcPct val="150000"/>
              </a:lnSpc>
            </a:pPr>
            <a:r>
              <a:rPr lang="en-US" altLang="zh-CN" sz="1400" dirty="0">
                <a:cs typeface="+mn-ea"/>
                <a:sym typeface="+mn-lt"/>
              </a:rPr>
              <a:t>common_line: </a:t>
            </a:r>
            <a:r>
              <a:rPr lang="zh-CN" altLang="en-US" sz="1400" dirty="0">
                <a:cs typeface="+mn-ea"/>
                <a:sym typeface="+mn-lt"/>
              </a:rPr>
              <a:t>分割线</a:t>
            </a:r>
            <a:endParaRPr lang="zh-CN" altLang="en-US" sz="1400" dirty="0">
              <a:cs typeface="+mn-ea"/>
              <a:sym typeface="+mn-lt"/>
            </a:endParaRPr>
          </a:p>
          <a:p>
            <a:pPr>
              <a:lnSpc>
                <a:spcPct val="150000"/>
              </a:lnSpc>
            </a:pPr>
            <a:r>
              <a:rPr lang="zh-CN" altLang="en-US" sz="1400" dirty="0">
                <a:cs typeface="+mn-ea"/>
                <a:sym typeface="+mn-lt"/>
              </a:rPr>
              <a:t>custom_bottom_dialog：底部弹窗组件</a:t>
            </a:r>
            <a:endParaRPr lang="zh-CN" altLang="en-US" sz="1400" dirty="0">
              <a:cs typeface="+mn-ea"/>
              <a:sym typeface="+mn-lt"/>
            </a:endParaRPr>
          </a:p>
          <a:p>
            <a:pPr>
              <a:lnSpc>
                <a:spcPct val="150000"/>
              </a:lnSpc>
            </a:pPr>
            <a:r>
              <a:rPr lang="zh-CN" altLang="en-US" sz="1400" dirty="0">
                <a:cs typeface="+mn-ea"/>
                <a:sym typeface="+mn-lt"/>
              </a:rPr>
              <a:t>custom_network_image：带缓存功能的图片加载组件</a:t>
            </a:r>
            <a:endParaRPr lang="zh-CN" altLang="en-US" sz="1400" dirty="0">
              <a:cs typeface="+mn-ea"/>
              <a:sym typeface="+mn-lt"/>
            </a:endParaRPr>
          </a:p>
          <a:p>
            <a:pPr>
              <a:lnSpc>
                <a:spcPct val="150000"/>
              </a:lnSpc>
            </a:pPr>
            <a:r>
              <a:rPr lang="zh-CN" altLang="en-US" sz="1400" dirty="0">
                <a:cs typeface="+mn-ea"/>
                <a:sym typeface="+mn-lt"/>
              </a:rPr>
              <a:t>empty_data_widget：空数据视图</a:t>
            </a:r>
            <a:endParaRPr lang="zh-CN" altLang="en-US" sz="1400" dirty="0">
              <a:cs typeface="+mn-ea"/>
              <a:sym typeface="+mn-lt"/>
            </a:endParaRPr>
          </a:p>
          <a:p>
            <a:pPr>
              <a:lnSpc>
                <a:spcPct val="150000"/>
              </a:lnSpc>
            </a:pPr>
            <a:r>
              <a:rPr lang="zh-CN" altLang="en-US" sz="1400" dirty="0">
                <a:cs typeface="+mn-ea"/>
                <a:sym typeface="+mn-lt"/>
              </a:rPr>
              <a:t>operate_gesture_widget：自定义直线视图</a:t>
            </a:r>
            <a:endParaRPr lang="zh-CN" altLang="en-US" sz="1400" dirty="0">
              <a:cs typeface="+mn-ea"/>
              <a:sym typeface="+mn-lt"/>
            </a:endParaRPr>
          </a:p>
          <a:p>
            <a:pPr>
              <a:lnSpc>
                <a:spcPct val="150000"/>
              </a:lnSpc>
            </a:pPr>
            <a:r>
              <a:rPr lang="zh-CN" altLang="en-US" sz="1400" dirty="0">
                <a:cs typeface="+mn-ea"/>
                <a:sym typeface="+mn-lt"/>
              </a:rPr>
              <a:t>switch_type_widget</a:t>
            </a:r>
            <a:r>
              <a:rPr lang="en-US" altLang="zh-CN" sz="1400" dirty="0">
                <a:cs typeface="+mn-ea"/>
                <a:sym typeface="+mn-lt"/>
              </a:rPr>
              <a:t>:  </a:t>
            </a:r>
            <a:r>
              <a:rPr lang="zh-CN" altLang="en-US" sz="1400" dirty="0">
                <a:cs typeface="+mn-ea"/>
                <a:sym typeface="+mn-lt"/>
              </a:rPr>
              <a:t>自定义二选一选项视图</a:t>
            </a:r>
            <a:endParaRPr lang="zh-CN" altLang="en-US" sz="1400" dirty="0">
              <a:cs typeface="+mn-ea"/>
              <a:sym typeface="+mn-lt"/>
            </a:endParaRPr>
          </a:p>
          <a:p>
            <a:pPr>
              <a:lnSpc>
                <a:spcPct val="150000"/>
              </a:lnSpc>
            </a:pPr>
            <a:r>
              <a:rPr sz="1400" dirty="0">
                <a:cs typeface="+mn-ea"/>
                <a:sym typeface="+mn-lt"/>
              </a:rPr>
              <a:t>custom_progress</a:t>
            </a:r>
            <a:r>
              <a:rPr lang="zh-CN" altLang="en-US" sz="1400" dirty="0">
                <a:cs typeface="+mn-ea"/>
                <a:sym typeface="+mn-lt"/>
              </a:rPr>
              <a:t>：进度条</a:t>
            </a:r>
            <a:endParaRPr lang="zh-CN" altLang="en-US" sz="1400" dirty="0">
              <a:cs typeface="+mn-ea"/>
              <a:sym typeface="+mn-lt"/>
            </a:endParaRPr>
          </a:p>
          <a:p>
            <a:pPr>
              <a:lnSpc>
                <a:spcPct val="150000"/>
              </a:lnSpc>
            </a:pPr>
            <a:r>
              <a:rPr lang="zh-CN" altLang="en-US" sz="1400" dirty="0">
                <a:cs typeface="+mn-ea"/>
                <a:sym typeface="+mn-lt"/>
              </a:rPr>
              <a:t>image_text_checkbox：图文选择框</a:t>
            </a:r>
            <a:endParaRPr lang="zh-CN" altLang="en-US" sz="1400" dirty="0">
              <a:cs typeface="+mn-ea"/>
              <a:sym typeface="+mn-lt"/>
            </a:endParaRPr>
          </a:p>
          <a:p>
            <a:pPr>
              <a:lnSpc>
                <a:spcPct val="150000"/>
              </a:lnSpc>
            </a:pPr>
            <a:r>
              <a:rPr lang="zh-CN" altLang="en-US" sz="1400" dirty="0">
                <a:cs typeface="+mn-ea"/>
                <a:sym typeface="+mn-lt"/>
              </a:rPr>
              <a:t>dialog</a:t>
            </a:r>
            <a:r>
              <a:rPr lang="en-US" altLang="zh-CN" sz="1400" dirty="0">
                <a:cs typeface="+mn-ea"/>
                <a:sym typeface="+mn-lt"/>
              </a:rPr>
              <a:t>(info&amp;image)</a:t>
            </a:r>
            <a:r>
              <a:rPr lang="zh-CN" altLang="en-US" sz="1400" dirty="0">
                <a:cs typeface="+mn-ea"/>
                <a:sym typeface="+mn-lt"/>
              </a:rPr>
              <a:t>：对话弹窗组件</a:t>
            </a:r>
            <a:endParaRPr lang="zh-CN" altLang="en-US" sz="1400" dirty="0">
              <a:cs typeface="+mn-ea"/>
              <a:sym typeface="+mn-lt"/>
            </a:endParaRPr>
          </a:p>
          <a:p>
            <a:pPr>
              <a:lnSpc>
                <a:spcPct val="150000"/>
              </a:lnSpc>
            </a:pPr>
            <a:r>
              <a:rPr sz="1400" dirty="0">
                <a:cs typeface="+mn-ea"/>
                <a:sym typeface="+mn-lt"/>
              </a:rPr>
              <a:t>appbar</a:t>
            </a:r>
            <a:r>
              <a:rPr lang="zh-CN" altLang="en-US" sz="1400" dirty="0">
                <a:cs typeface="+mn-ea"/>
                <a:sym typeface="+mn-lt"/>
              </a:rPr>
              <a:t>：App导航栏</a:t>
            </a:r>
            <a:endParaRPr lang="zh-CN" altLang="en-US" sz="1400" dirty="0">
              <a:cs typeface="+mn-ea"/>
              <a:sym typeface="+mn-lt"/>
            </a:endParaRPr>
          </a:p>
          <a:p>
            <a:pPr>
              <a:lnSpc>
                <a:spcPct val="150000"/>
              </a:lnSpc>
            </a:pPr>
            <a:r>
              <a:rPr lang="zh-CN" altLang="en-US" sz="1400" dirty="0">
                <a:cs typeface="+mn-ea"/>
                <a:sym typeface="+mn-lt"/>
              </a:rPr>
              <a:t>custom_tab_item：标签栏</a:t>
            </a:r>
            <a:r>
              <a:rPr lang="en-US" altLang="zh-CN" sz="1400" dirty="0">
                <a:cs typeface="+mn-ea"/>
                <a:sym typeface="+mn-lt"/>
              </a:rPr>
              <a:t>item</a:t>
            </a:r>
            <a:endParaRPr lang="en-US" altLang="zh-CN" sz="1400" dirty="0">
              <a:cs typeface="+mn-ea"/>
              <a:sym typeface="+mn-lt"/>
            </a:endParaRPr>
          </a:p>
          <a:p>
            <a:pPr>
              <a:lnSpc>
                <a:spcPct val="150000"/>
              </a:lnSpc>
            </a:pPr>
            <a:r>
              <a:rPr lang="zh-CN" altLang="en-US" sz="1400" dirty="0">
                <a:cs typeface="+mn-ea"/>
                <a:sym typeface="+mn-lt"/>
              </a:rPr>
              <a:t>dots_indicator：加载指示点</a:t>
            </a:r>
            <a:endParaRPr lang="zh-CN" altLang="en-US" sz="1400" dirty="0">
              <a:cs typeface="+mn-ea"/>
              <a:sym typeface="+mn-lt"/>
            </a:endParaRPr>
          </a:p>
          <a:p>
            <a:pPr>
              <a:lnSpc>
                <a:spcPct val="150000"/>
              </a:lnSpc>
            </a:pPr>
            <a:r>
              <a:rPr lang="zh-CN" altLang="en-US" sz="1400" dirty="0">
                <a:cs typeface="+mn-ea"/>
                <a:sym typeface="+mn-lt"/>
              </a:rPr>
              <a:t>loading_view：加载视图</a:t>
            </a:r>
            <a:endParaRPr lang="zh-CN" altLang="en-US" sz="1400" dirty="0">
              <a:cs typeface="+mn-ea"/>
              <a:sym typeface="+mn-lt"/>
            </a:endParaRPr>
          </a:p>
          <a:p>
            <a:pPr>
              <a:lnSpc>
                <a:spcPct val="150000"/>
              </a:lnSpc>
            </a:pPr>
            <a:r>
              <a:rPr sz="1400" dirty="0">
                <a:cs typeface="+mn-ea"/>
                <a:sym typeface="+mn-lt"/>
              </a:rPr>
              <a:t>search_common_widget</a:t>
            </a:r>
            <a:r>
              <a:rPr lang="zh-CN" altLang="en-US" sz="1400" dirty="0">
                <a:cs typeface="+mn-ea"/>
                <a:sym typeface="+mn-lt"/>
              </a:rPr>
              <a:t>：搜索框</a:t>
            </a:r>
            <a:endParaRPr lang="zh-CN" altLang="en-US" sz="1400" dirty="0">
              <a:cs typeface="+mn-ea"/>
              <a:sym typeface="+mn-lt"/>
            </a:endParaRPr>
          </a:p>
          <a:p>
            <a:pPr>
              <a:lnSpc>
                <a:spcPct val="150000"/>
              </a:lnSpc>
            </a:pPr>
            <a:r>
              <a:rPr lang="zh-CN" altLang="en-US" sz="1400">
                <a:sym typeface="+mn-ea"/>
              </a:rPr>
              <a:t>custom_check_box_widget：自定义复选框</a:t>
            </a:r>
            <a:endParaRPr lang="zh-CN" altLang="en-US" sz="1400" dirty="0">
              <a:cs typeface="+mn-ea"/>
              <a:sym typeface="+mn-lt"/>
            </a:endParaRPr>
          </a:p>
          <a:p>
            <a:pPr>
              <a:lnSpc>
                <a:spcPct val="150000"/>
              </a:lnSpc>
            </a:pPr>
            <a:r>
              <a:rPr lang="zh-CN" altLang="en-US" sz="1400">
                <a:sym typeface="+mn-ea"/>
              </a:rPr>
              <a:t>pin_yin_text_edit_controller：自定义输入框控制器</a:t>
            </a:r>
            <a:endParaRPr lang="zh-CN" altLang="en-US" sz="1400" dirty="0">
              <a:cs typeface="+mn-ea"/>
              <a:sym typeface="+mn-lt"/>
            </a:endParaRPr>
          </a:p>
        </p:txBody>
      </p:sp>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pic>
        <p:nvPicPr>
          <p:cNvPr id="34" name="图片 33" descr="C:/Users/ADMINI~1/AppData/Local/Temp/picturecompress_20210114152053/output_1.pngoutput_1">
            <a:hlinkClick r:id="rId10" action="ppaction://hlinksldjump"/>
          </p:cNvPr>
          <p:cNvPicPr>
            <a:picLocks noChangeAspect="1"/>
          </p:cNvPicPr>
          <p:nvPr/>
        </p:nvPicPr>
        <p:blipFill>
          <a:blip r:embed="rId11" cstate="screen"/>
          <a:srcRect/>
          <a:stretch>
            <a:fillRect/>
          </a:stretch>
        </p:blipFill>
        <p:spPr>
          <a:xfrm>
            <a:off x="6182995" y="154305"/>
            <a:ext cx="5708650" cy="3638550"/>
          </a:xfrm>
          <a:prstGeom prst="rect">
            <a:avLst/>
          </a:prstGeom>
        </p:spPr>
      </p:pic>
      <p:sp>
        <p:nvSpPr>
          <p:cNvPr id="80" name="矩形: 圆角 13"/>
          <p:cNvSpPr/>
          <p:nvPr/>
        </p:nvSpPr>
        <p:spPr>
          <a:xfrm>
            <a:off x="282575" y="963295"/>
            <a:ext cx="3943985"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项目的公共组件</a:t>
            </a:r>
            <a:r>
              <a:rPr lang="en-US" altLang="zh-CN" sz="2400">
                <a:cs typeface="+mn-ea"/>
                <a:sym typeface="+mn-lt"/>
              </a:rPr>
              <a:t>-</a:t>
            </a:r>
            <a:r>
              <a:rPr lang="en-US" altLang="zh-CN" sz="2400"/>
              <a:t>Widget</a:t>
            </a:r>
            <a:r>
              <a:rPr lang="zh-CN" altLang="en-US" sz="2400"/>
              <a:t>类</a:t>
            </a:r>
            <a:endParaRPr lang="zh-CN" altLang="en-US" sz="2400">
              <a:cs typeface="+mn-ea"/>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 calcmode="lin" valueType="num">
                                      <p:cBhvr>
                                        <p:cTn id="19" dur="500" fill="hold"/>
                                        <p:tgtEl>
                                          <p:spTgt spid="68"/>
                                        </p:tgtEl>
                                        <p:attrNameLst>
                                          <p:attrName>ppt_w</p:attrName>
                                        </p:attrNameLst>
                                      </p:cBhvr>
                                      <p:tavLst>
                                        <p:tav tm="0">
                                          <p:val>
                                            <p:fltVal val="0"/>
                                          </p:val>
                                        </p:tav>
                                        <p:tav tm="100000">
                                          <p:val>
                                            <p:strVal val="#ppt_w"/>
                                          </p:val>
                                        </p:tav>
                                      </p:tavLst>
                                    </p:anim>
                                    <p:anim calcmode="lin" valueType="num">
                                      <p:cBhvr>
                                        <p:cTn id="20" dur="500" fill="hold"/>
                                        <p:tgtEl>
                                          <p:spTgt spid="68"/>
                                        </p:tgtEl>
                                        <p:attrNameLst>
                                          <p:attrName>ppt_h</p:attrName>
                                        </p:attrNameLst>
                                      </p:cBhvr>
                                      <p:tavLst>
                                        <p:tav tm="0">
                                          <p:val>
                                            <p:fltVal val="0"/>
                                          </p:val>
                                        </p:tav>
                                        <p:tav tm="100000">
                                          <p:val>
                                            <p:strVal val="#ppt_h"/>
                                          </p:val>
                                        </p:tav>
                                      </p:tavLst>
                                    </p:anim>
                                    <p:animEffect transition="in" filter="fade">
                                      <p:cBhvr>
                                        <p:cTn id="21" dur="500"/>
                                        <p:tgtEl>
                                          <p:spTgt spid="68"/>
                                        </p:tgtEl>
                                      </p:cBhvr>
                                    </p:animEffect>
                                  </p:childTnLst>
                                </p:cTn>
                              </p:par>
                              <p:par>
                                <p:cTn id="22" presetID="53" presetClass="entr" presetSubtype="16" fill="hold" nodeType="withEffect">
                                  <p:stCondLst>
                                    <p:cond delay="0"/>
                                  </p:stCondLst>
                                  <p:childTnLst>
                                    <p:set>
                                      <p:cBhvr>
                                        <p:cTn id="23" dur="1" fill="hold">
                                          <p:stCondLst>
                                            <p:cond delay="0"/>
                                          </p:stCondLst>
                                        </p:cTn>
                                        <p:tgtEl>
                                          <p:spTgt spid="71"/>
                                        </p:tgtEl>
                                        <p:attrNameLst>
                                          <p:attrName>style.visibility</p:attrName>
                                        </p:attrNameLst>
                                      </p:cBhvr>
                                      <p:to>
                                        <p:strVal val="visible"/>
                                      </p:to>
                                    </p:set>
                                    <p:anim calcmode="lin" valueType="num">
                                      <p:cBhvr>
                                        <p:cTn id="24" dur="500" fill="hold"/>
                                        <p:tgtEl>
                                          <p:spTgt spid="71"/>
                                        </p:tgtEl>
                                        <p:attrNameLst>
                                          <p:attrName>ppt_w</p:attrName>
                                        </p:attrNameLst>
                                      </p:cBhvr>
                                      <p:tavLst>
                                        <p:tav tm="0">
                                          <p:val>
                                            <p:fltVal val="0"/>
                                          </p:val>
                                        </p:tav>
                                        <p:tav tm="100000">
                                          <p:val>
                                            <p:strVal val="#ppt_w"/>
                                          </p:val>
                                        </p:tav>
                                      </p:tavLst>
                                    </p:anim>
                                    <p:anim calcmode="lin" valueType="num">
                                      <p:cBhvr>
                                        <p:cTn id="25" dur="500" fill="hold"/>
                                        <p:tgtEl>
                                          <p:spTgt spid="71"/>
                                        </p:tgtEl>
                                        <p:attrNameLst>
                                          <p:attrName>ppt_h</p:attrName>
                                        </p:attrNameLst>
                                      </p:cBhvr>
                                      <p:tavLst>
                                        <p:tav tm="0">
                                          <p:val>
                                            <p:fltVal val="0"/>
                                          </p:val>
                                        </p:tav>
                                        <p:tav tm="100000">
                                          <p:val>
                                            <p:strVal val="#ppt_h"/>
                                          </p:val>
                                        </p:tav>
                                      </p:tavLst>
                                    </p:anim>
                                    <p:animEffect transition="in" filter="fade">
                                      <p:cBhvr>
                                        <p:cTn id="26" dur="500"/>
                                        <p:tgtEl>
                                          <p:spTgt spid="71"/>
                                        </p:tgtEl>
                                      </p:cBhvr>
                                    </p:animEffect>
                                  </p:childTnLst>
                                </p:cTn>
                              </p:par>
                              <p:par>
                                <p:cTn id="27" presetID="53" presetClass="entr" presetSubtype="16"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p:cTn id="29" dur="500" fill="hold"/>
                                        <p:tgtEl>
                                          <p:spTgt spid="34"/>
                                        </p:tgtEl>
                                        <p:attrNameLst>
                                          <p:attrName>ppt_w</p:attrName>
                                        </p:attrNameLst>
                                      </p:cBhvr>
                                      <p:tavLst>
                                        <p:tav tm="0">
                                          <p:val>
                                            <p:fltVal val="0"/>
                                          </p:val>
                                        </p:tav>
                                        <p:tav tm="100000">
                                          <p:val>
                                            <p:strVal val="#ppt_w"/>
                                          </p:val>
                                        </p:tav>
                                      </p:tavLst>
                                    </p:anim>
                                    <p:anim calcmode="lin" valueType="num">
                                      <p:cBhvr>
                                        <p:cTn id="30" dur="500" fill="hold"/>
                                        <p:tgtEl>
                                          <p:spTgt spid="34"/>
                                        </p:tgtEl>
                                        <p:attrNameLst>
                                          <p:attrName>ppt_h</p:attrName>
                                        </p:attrNameLst>
                                      </p:cBhvr>
                                      <p:tavLst>
                                        <p:tav tm="0">
                                          <p:val>
                                            <p:fltVal val="0"/>
                                          </p:val>
                                        </p:tav>
                                        <p:tav tm="100000">
                                          <p:val>
                                            <p:strVal val="#ppt_h"/>
                                          </p:val>
                                        </p:tav>
                                      </p:tavLst>
                                    </p:anim>
                                    <p:animEffect transition="in" filter="fade">
                                      <p:cBhvr>
                                        <p:cTn id="31" dur="500"/>
                                        <p:tgtEl>
                                          <p:spTgt spid="34"/>
                                        </p:tgtEl>
                                      </p:cBhvr>
                                    </p:animEffect>
                                  </p:childTnLst>
                                </p:cTn>
                              </p:par>
                            </p:childTnLst>
                          </p:cTn>
                        </p:par>
                        <p:par>
                          <p:cTn id="32" fill="hold">
                            <p:stCondLst>
                              <p:cond delay="1000"/>
                            </p:stCondLst>
                            <p:childTnLst>
                              <p:par>
                                <p:cTn id="33" presetID="14" presetClass="entr" presetSubtype="10" fill="hold" grpId="0" nodeType="afterEffect">
                                  <p:stCondLst>
                                    <p:cond delay="0"/>
                                  </p:stCondLst>
                                  <p:childTnLst>
                                    <p:set>
                                      <p:cBhvr>
                                        <p:cTn id="34" dur="1" fill="hold">
                                          <p:stCondLst>
                                            <p:cond delay="0"/>
                                          </p:stCondLst>
                                        </p:cTn>
                                        <p:tgtEl>
                                          <p:spTgt spid="80"/>
                                        </p:tgtEl>
                                        <p:attrNameLst>
                                          <p:attrName>style.visibility</p:attrName>
                                        </p:attrNameLst>
                                      </p:cBhvr>
                                      <p:to>
                                        <p:strVal val="visible"/>
                                      </p:to>
                                    </p:set>
                                    <p:animEffect transition="in" filter="randombar(horizontal)">
                                      <p:cBhvr>
                                        <p:cTn id="35" dur="500"/>
                                        <p:tgtEl>
                                          <p:spTgt spid="80"/>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64"/>
                                        </p:tgtEl>
                                        <p:attrNameLst>
                                          <p:attrName>style.visibility</p:attrName>
                                        </p:attrNameLst>
                                      </p:cBhvr>
                                      <p:to>
                                        <p:strVal val="visible"/>
                                      </p:to>
                                    </p:set>
                                    <p:anim calcmode="lin" valueType="num">
                                      <p:cBhvr>
                                        <p:cTn id="40" dur="500" fill="hold"/>
                                        <p:tgtEl>
                                          <p:spTgt spid="64"/>
                                        </p:tgtEl>
                                        <p:attrNameLst>
                                          <p:attrName>ppt_w</p:attrName>
                                        </p:attrNameLst>
                                      </p:cBhvr>
                                      <p:tavLst>
                                        <p:tav tm="0">
                                          <p:val>
                                            <p:fltVal val="0"/>
                                          </p:val>
                                        </p:tav>
                                        <p:tav tm="100000">
                                          <p:val>
                                            <p:strVal val="#ppt_w"/>
                                          </p:val>
                                        </p:tav>
                                      </p:tavLst>
                                    </p:anim>
                                    <p:anim calcmode="lin" valueType="num">
                                      <p:cBhvr>
                                        <p:cTn id="41" dur="500" fill="hold"/>
                                        <p:tgtEl>
                                          <p:spTgt spid="64"/>
                                        </p:tgtEl>
                                        <p:attrNameLst>
                                          <p:attrName>ppt_h</p:attrName>
                                        </p:attrNameLst>
                                      </p:cBhvr>
                                      <p:tavLst>
                                        <p:tav tm="0">
                                          <p:val>
                                            <p:fltVal val="0"/>
                                          </p:val>
                                        </p:tav>
                                        <p:tav tm="100000">
                                          <p:val>
                                            <p:strVal val="#ppt_h"/>
                                          </p:val>
                                        </p:tav>
                                      </p:tavLst>
                                    </p:anim>
                                    <p:animEffect transition="in" filter="fade">
                                      <p:cBhvr>
                                        <p:cTn id="42"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4" grpId="1"/>
      <p:bldP spid="80"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48525" y="154357"/>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64" name="矩形 63"/>
          <p:cNvSpPr/>
          <p:nvPr/>
        </p:nvSpPr>
        <p:spPr>
          <a:xfrm>
            <a:off x="139065" y="3348990"/>
            <a:ext cx="7431405" cy="738505"/>
          </a:xfrm>
          <a:prstGeom prst="rect">
            <a:avLst/>
          </a:prstGeom>
        </p:spPr>
        <p:txBody>
          <a:bodyPr vert="horz" wrap="square" lIns="0" tIns="0" rIns="0" bIns="0">
            <a:spAutoFit/>
          </a:bodyPr>
          <a:lstStyle/>
          <a:p>
            <a:pPr>
              <a:lnSpc>
                <a:spcPct val="150000"/>
              </a:lnSpc>
            </a:pPr>
            <a:endParaRPr lang="zh-CN" altLang="en-US" sz="1600" dirty="0">
              <a:solidFill>
                <a:schemeClr val="tx1">
                  <a:lumMod val="75000"/>
                  <a:lumOff val="25000"/>
                </a:schemeClr>
              </a:solidFill>
              <a:cs typeface="+mn-ea"/>
              <a:sym typeface="+mn-lt"/>
            </a:endParaRPr>
          </a:p>
          <a:p>
            <a:pPr>
              <a:lnSpc>
                <a:spcPct val="150000"/>
              </a:lnSpc>
            </a:pPr>
            <a:endParaRPr lang="zh-CN" altLang="en-US" sz="1600" dirty="0">
              <a:solidFill>
                <a:schemeClr val="tx1">
                  <a:lumMod val="75000"/>
                  <a:lumOff val="25000"/>
                </a:schemeClr>
              </a:solidFill>
              <a:cs typeface="+mn-ea"/>
              <a:sym typeface="+mn-lt"/>
            </a:endParaRPr>
          </a:p>
        </p:txBody>
      </p:sp>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pic>
        <p:nvPicPr>
          <p:cNvPr id="34" name="图片 33" descr="C:/Users/ADMINI~1/AppData/Local/Temp/picturecompress_20210114152053/output_1.pngoutput_1">
            <a:hlinkClick r:id="rId10" action="ppaction://hlinksldjump"/>
          </p:cNvPr>
          <p:cNvPicPr>
            <a:picLocks noChangeAspect="1"/>
          </p:cNvPicPr>
          <p:nvPr/>
        </p:nvPicPr>
        <p:blipFill>
          <a:blip r:embed="rId11" cstate="screen"/>
          <a:srcRect/>
          <a:stretch>
            <a:fillRect/>
          </a:stretch>
        </p:blipFill>
        <p:spPr>
          <a:xfrm>
            <a:off x="6598285" y="154305"/>
            <a:ext cx="4854575" cy="2619375"/>
          </a:xfrm>
          <a:prstGeom prst="rect">
            <a:avLst/>
          </a:prstGeom>
        </p:spPr>
      </p:pic>
      <p:sp>
        <p:nvSpPr>
          <p:cNvPr id="80" name="矩形: 圆角 13"/>
          <p:cNvSpPr/>
          <p:nvPr/>
        </p:nvSpPr>
        <p:spPr>
          <a:xfrm>
            <a:off x="140335" y="880110"/>
            <a:ext cx="379984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pic>
        <p:nvPicPr>
          <p:cNvPr id="3" name="图片 2" descr="WeChatd1a986f7d7997cde07ce9d0b4c8e5a09"/>
          <p:cNvPicPr>
            <a:picLocks noChangeAspect="1"/>
          </p:cNvPicPr>
          <p:nvPr/>
        </p:nvPicPr>
        <p:blipFill>
          <a:blip r:embed="rId12"/>
          <a:stretch>
            <a:fillRect/>
          </a:stretch>
        </p:blipFill>
        <p:spPr>
          <a:xfrm>
            <a:off x="2680335" y="1534795"/>
            <a:ext cx="2352675" cy="1264920"/>
          </a:xfrm>
          <a:prstGeom prst="rect">
            <a:avLst/>
          </a:prstGeom>
        </p:spPr>
      </p:pic>
      <p:sp>
        <p:nvSpPr>
          <p:cNvPr id="4" name="文本框 3"/>
          <p:cNvSpPr txBox="1"/>
          <p:nvPr/>
        </p:nvSpPr>
        <p:spPr>
          <a:xfrm>
            <a:off x="130175" y="1913890"/>
            <a:ext cx="2540000" cy="506730"/>
          </a:xfrm>
          <a:prstGeom prst="rect">
            <a:avLst/>
          </a:prstGeom>
          <a:noFill/>
        </p:spPr>
        <p:txBody>
          <a:bodyPr wrap="square" rtlCol="0" anchor="t">
            <a:spAutoFit/>
            <a:scene3d>
              <a:camera prst="orthographicFront"/>
              <a:lightRig rig="threePt" dir="t"/>
            </a:scene3d>
          </a:bodyPr>
          <a:p>
            <a:pPr>
              <a:lnSpc>
                <a:spcPct val="150000"/>
              </a:lnSpc>
            </a:pPr>
            <a:r>
              <a:rPr lang="en-US" altLang="zh-CN" dirty="0">
                <a:solidFill>
                  <a:schemeClr val="accent1"/>
                </a:solidFill>
                <a:effectLst>
                  <a:outerShdw blurRad="38100" dist="25400" dir="5400000" algn="ctr" rotWithShape="0">
                    <a:srgbClr val="6E747A">
                      <a:alpha val="43000"/>
                      <a:alpha val="43000"/>
                    </a:srgbClr>
                  </a:outerShdw>
                </a:effectLst>
                <a:cs typeface="+mn-ea"/>
                <a:sym typeface="+mn-lt"/>
              </a:rPr>
              <a:t>common_line: </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分割线</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6" name="文本框 5"/>
          <p:cNvSpPr txBox="1"/>
          <p:nvPr/>
        </p:nvSpPr>
        <p:spPr>
          <a:xfrm>
            <a:off x="130175" y="2882900"/>
            <a:ext cx="4284980" cy="506730"/>
          </a:xfrm>
          <a:prstGeom prst="rect">
            <a:avLst/>
          </a:prstGeom>
          <a:noFill/>
        </p:spPr>
        <p:txBody>
          <a:bodyPr wrap="none" rtlCol="0" anchor="t">
            <a:spAutoFit/>
          </a:bodyPr>
          <a:p>
            <a:pPr>
              <a:lnSpc>
                <a:spcPct val="1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custom_bottom_dialog：底部弹窗组件</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7" name="文本框 6"/>
          <p:cNvSpPr txBox="1"/>
          <p:nvPr/>
        </p:nvSpPr>
        <p:spPr>
          <a:xfrm>
            <a:off x="140335" y="3350260"/>
            <a:ext cx="6311265" cy="1198880"/>
          </a:xfrm>
          <a:prstGeom prst="rect">
            <a:avLst/>
          </a:prstGeom>
          <a:noFill/>
        </p:spPr>
        <p:txBody>
          <a:bodyPr wrap="square" rtlCol="0" anchor="t">
            <a:spAutoFit/>
          </a:bodyPr>
          <a:p>
            <a:pPr>
              <a:lnSpc>
                <a:spcPct val="150000"/>
              </a:lnSpc>
            </a:pPr>
            <a:r>
              <a:rPr lang="zh-CN" altLang="en-US" sz="1600" dirty="0">
                <a:solidFill>
                  <a:schemeClr val="tx1">
                    <a:lumMod val="75000"/>
                    <a:lumOff val="25000"/>
                  </a:schemeClr>
                </a:solidFill>
                <a:cs typeface="+mn-ea"/>
                <a:sym typeface="+mn-lt"/>
              </a:rPr>
              <a:t>列表弹窗：String </a:t>
            </a:r>
            <a:r>
              <a:rPr lang="en-US" altLang="zh-CN" sz="1600" dirty="0">
                <a:solidFill>
                  <a:schemeClr val="tx1">
                    <a:lumMod val="75000"/>
                    <a:lumOff val="25000"/>
                  </a:schemeClr>
                </a:solidFill>
                <a:cs typeface="+mn-ea"/>
                <a:sym typeface="+mn-lt"/>
              </a:rPr>
              <a:t>value</a:t>
            </a:r>
            <a:r>
              <a:rPr lang="zh-CN" altLang="en-US" sz="1600" dirty="0">
                <a:solidFill>
                  <a:schemeClr val="tx1">
                    <a:lumMod val="75000"/>
                    <a:lumOff val="25000"/>
                  </a:schemeClr>
                </a:solidFill>
                <a:cs typeface="+mn-ea"/>
                <a:sym typeface="+mn-lt"/>
              </a:rPr>
              <a:t>=</a:t>
            </a:r>
            <a:r>
              <a:rPr lang="en-US" altLang="zh-CN" sz="1600" dirty="0">
                <a:solidFill>
                  <a:schemeClr val="tx1">
                    <a:lumMod val="75000"/>
                    <a:lumOff val="25000"/>
                  </a:schemeClr>
                </a:solidFill>
                <a:cs typeface="+mn-ea"/>
                <a:sym typeface="+mn-lt"/>
              </a:rPr>
              <a:t> </a:t>
            </a:r>
            <a:r>
              <a:rPr lang="zh-CN" altLang="en-US" sz="1600" dirty="0">
                <a:solidFill>
                  <a:schemeClr val="tx1">
                    <a:lumMod val="75000"/>
                    <a:lumOff val="25000"/>
                  </a:schemeClr>
                </a:solidFill>
                <a:cs typeface="+mn-ea"/>
                <a:sym typeface="+mn-lt"/>
              </a:rPr>
              <a:t>(await</a:t>
            </a:r>
            <a:r>
              <a:rPr lang="en-US" altLang="zh-CN" sz="1600" dirty="0">
                <a:solidFill>
                  <a:schemeClr val="tx1">
                    <a:lumMod val="75000"/>
                    <a:lumOff val="25000"/>
                  </a:schemeClr>
                </a:solidFill>
                <a:cs typeface="+mn-ea"/>
                <a:sym typeface="+mn-lt"/>
              </a:rPr>
              <a:t> </a:t>
            </a:r>
            <a:r>
              <a:rPr lang="zh-CN" altLang="en-US" sz="1600" dirty="0">
                <a:solidFill>
                  <a:schemeClr val="tx1">
                    <a:lumMod val="75000"/>
                    <a:lumOff val="25000"/>
                  </a:schemeClr>
                </a:solidFill>
                <a:cs typeface="+mn-ea"/>
                <a:sym typeface="+mn-lt"/>
              </a:rPr>
              <a:t>CustomBottomDialog.showCustomBottomListDialog(</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                context, itemList)) ??</a:t>
            </a:r>
            <a:r>
              <a:rPr lang="en-US" altLang="zh-CN" sz="1600" dirty="0">
                <a:solidFill>
                  <a:schemeClr val="tx1">
                    <a:lumMod val="75000"/>
                    <a:lumOff val="25000"/>
                  </a:schemeClr>
                </a:solidFill>
                <a:cs typeface="+mn-ea"/>
                <a:sym typeface="+mn-lt"/>
              </a:rPr>
              <a:t> </a:t>
            </a:r>
            <a:r>
              <a:rPr lang="zh-CN" altLang="en-US" sz="1600" dirty="0">
                <a:solidFill>
                  <a:schemeClr val="tx1">
                    <a:lumMod val="75000"/>
                    <a:lumOff val="25000"/>
                  </a:schemeClr>
                </a:solidFill>
                <a:cs typeface="+mn-ea"/>
                <a:sym typeface="+mn-lt"/>
              </a:rPr>
              <a:t>‘’;</a:t>
            </a:r>
            <a:endParaRPr lang="zh-CN" altLang="en-US" sz="1600"/>
          </a:p>
        </p:txBody>
      </p:sp>
      <p:pic>
        <p:nvPicPr>
          <p:cNvPr id="8" name="图片 7" descr="WeChat0416492fafa477894131d530bf9f3795"/>
          <p:cNvPicPr>
            <a:picLocks noChangeAspect="1"/>
          </p:cNvPicPr>
          <p:nvPr/>
        </p:nvPicPr>
        <p:blipFill>
          <a:blip r:embed="rId13"/>
          <a:stretch>
            <a:fillRect/>
          </a:stretch>
        </p:blipFill>
        <p:spPr>
          <a:xfrm>
            <a:off x="894715" y="4655185"/>
            <a:ext cx="3520440" cy="2202815"/>
          </a:xfrm>
          <a:prstGeom prst="rect">
            <a:avLst/>
          </a:prstGeom>
        </p:spPr>
      </p:pic>
      <p:sp>
        <p:nvSpPr>
          <p:cNvPr id="9" name="文本框 8"/>
          <p:cNvSpPr txBox="1"/>
          <p:nvPr/>
        </p:nvSpPr>
        <p:spPr>
          <a:xfrm>
            <a:off x="6073140" y="3462655"/>
            <a:ext cx="6118860" cy="1076325"/>
          </a:xfrm>
          <a:prstGeom prst="rect">
            <a:avLst/>
          </a:prstGeom>
          <a:noFill/>
        </p:spPr>
        <p:txBody>
          <a:bodyPr wrap="square" rtlCol="0" anchor="t">
            <a:spAutoFit/>
          </a:bodyPr>
          <a:p>
            <a:r>
              <a:rPr lang="zh-CN" altLang="en-US" sz="1600"/>
              <a:t> 时间选择弹窗：CustomBottomDialog(cutOffToday: true).showBottomDateDialog(context,</a:t>
            </a:r>
            <a:endParaRPr lang="zh-CN" altLang="en-US" sz="1600"/>
          </a:p>
          <a:p>
            <a:r>
              <a:rPr lang="zh-CN" altLang="en-US" sz="1600"/>
              <a:t>            (value, start, end)</a:t>
            </a:r>
            <a:r>
              <a:rPr lang="en-US" altLang="zh-CN" sz="1600"/>
              <a:t> {});</a:t>
            </a:r>
            <a:endParaRPr lang="en-US" altLang="zh-CN" sz="1600"/>
          </a:p>
          <a:p>
            <a:r>
              <a:rPr lang="zh-CN" altLang="en-US" sz="1600"/>
              <a:t>注：使用到了flutter_datetime_picker。</a:t>
            </a:r>
            <a:endParaRPr lang="zh-CN" altLang="en-US" sz="1600"/>
          </a:p>
        </p:txBody>
      </p:sp>
      <p:pic>
        <p:nvPicPr>
          <p:cNvPr id="10" name="图片 9" descr="WeChat122ff6d613ca65c0bab5a9e6c2320f68"/>
          <p:cNvPicPr>
            <a:picLocks noChangeAspect="1"/>
          </p:cNvPicPr>
          <p:nvPr/>
        </p:nvPicPr>
        <p:blipFill>
          <a:blip r:embed="rId14"/>
          <a:stretch>
            <a:fillRect/>
          </a:stretch>
        </p:blipFill>
        <p:spPr>
          <a:xfrm>
            <a:off x="5837555" y="4805045"/>
            <a:ext cx="3357880" cy="1902460"/>
          </a:xfrm>
          <a:prstGeom prst="rect">
            <a:avLst/>
          </a:prstGeom>
        </p:spPr>
      </p:pic>
      <p:pic>
        <p:nvPicPr>
          <p:cNvPr id="2" name="图片 1" descr="WeChat72db31bf6aafc859c949193bc46f6f41"/>
          <p:cNvPicPr>
            <a:picLocks noChangeAspect="1"/>
          </p:cNvPicPr>
          <p:nvPr/>
        </p:nvPicPr>
        <p:blipFill>
          <a:blip r:embed="rId15"/>
          <a:stretch>
            <a:fillRect/>
          </a:stretch>
        </p:blipFill>
        <p:spPr>
          <a:xfrm>
            <a:off x="9337040" y="4805045"/>
            <a:ext cx="2757805" cy="190309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par>
                                <p:cTn id="10" presetID="53" presetClass="entr" presetSubtype="16" fill="hold" nodeType="withEffect">
                                  <p:stCondLst>
                                    <p:cond delay="0"/>
                                  </p:stCondLst>
                                  <p:childTnLst>
                                    <p:set>
                                      <p:cBhvr>
                                        <p:cTn id="11" dur="1" fill="hold">
                                          <p:stCondLst>
                                            <p:cond delay="0"/>
                                          </p:stCondLst>
                                        </p:cTn>
                                        <p:tgtEl>
                                          <p:spTgt spid="71"/>
                                        </p:tgtEl>
                                        <p:attrNameLst>
                                          <p:attrName>style.visibility</p:attrName>
                                        </p:attrNameLst>
                                      </p:cBhvr>
                                      <p:to>
                                        <p:strVal val="visible"/>
                                      </p:to>
                                    </p:set>
                                    <p:anim calcmode="lin" valueType="num">
                                      <p:cBhvr>
                                        <p:cTn id="12" dur="500" fill="hold"/>
                                        <p:tgtEl>
                                          <p:spTgt spid="71"/>
                                        </p:tgtEl>
                                        <p:attrNameLst>
                                          <p:attrName>ppt_w</p:attrName>
                                        </p:attrNameLst>
                                      </p:cBhvr>
                                      <p:tavLst>
                                        <p:tav tm="0">
                                          <p:val>
                                            <p:fltVal val="0"/>
                                          </p:val>
                                        </p:tav>
                                        <p:tav tm="100000">
                                          <p:val>
                                            <p:strVal val="#ppt_w"/>
                                          </p:val>
                                        </p:tav>
                                      </p:tavLst>
                                    </p:anim>
                                    <p:anim calcmode="lin" valueType="num">
                                      <p:cBhvr>
                                        <p:cTn id="13" dur="500" fill="hold"/>
                                        <p:tgtEl>
                                          <p:spTgt spid="71"/>
                                        </p:tgtEl>
                                        <p:attrNameLst>
                                          <p:attrName>ppt_h</p:attrName>
                                        </p:attrNameLst>
                                      </p:cBhvr>
                                      <p:tavLst>
                                        <p:tav tm="0">
                                          <p:val>
                                            <p:fltVal val="0"/>
                                          </p:val>
                                        </p:tav>
                                        <p:tav tm="100000">
                                          <p:val>
                                            <p:strVal val="#ppt_h"/>
                                          </p:val>
                                        </p:tav>
                                      </p:tavLst>
                                    </p:anim>
                                    <p:animEffect transition="in" filter="fade">
                                      <p:cBhvr>
                                        <p:cTn id="14" dur="500"/>
                                        <p:tgtEl>
                                          <p:spTgt spid="71"/>
                                        </p:tgtEl>
                                      </p:cBhvr>
                                    </p:animEffect>
                                  </p:childTnLst>
                                </p:cTn>
                              </p:par>
                              <p:par>
                                <p:cTn id="15" presetID="53" presetClass="entr" presetSubtype="16"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p:cTn id="17" dur="500" fill="hold"/>
                                        <p:tgtEl>
                                          <p:spTgt spid="34"/>
                                        </p:tgtEl>
                                        <p:attrNameLst>
                                          <p:attrName>ppt_w</p:attrName>
                                        </p:attrNameLst>
                                      </p:cBhvr>
                                      <p:tavLst>
                                        <p:tav tm="0">
                                          <p:val>
                                            <p:fltVal val="0"/>
                                          </p:val>
                                        </p:tav>
                                        <p:tav tm="100000">
                                          <p:val>
                                            <p:strVal val="#ppt_w"/>
                                          </p:val>
                                        </p:tav>
                                      </p:tavLst>
                                    </p:anim>
                                    <p:anim calcmode="lin" valueType="num">
                                      <p:cBhvr>
                                        <p:cTn id="18" dur="500" fill="hold"/>
                                        <p:tgtEl>
                                          <p:spTgt spid="34"/>
                                        </p:tgtEl>
                                        <p:attrNameLst>
                                          <p:attrName>ppt_h</p:attrName>
                                        </p:attrNameLst>
                                      </p:cBhvr>
                                      <p:tavLst>
                                        <p:tav tm="0">
                                          <p:val>
                                            <p:fltVal val="0"/>
                                          </p:val>
                                        </p:tav>
                                        <p:tav tm="100000">
                                          <p:val>
                                            <p:strVal val="#ppt_h"/>
                                          </p:val>
                                        </p:tav>
                                      </p:tavLst>
                                    </p:anim>
                                    <p:animEffect transition="in" filter="fade">
                                      <p:cBhvr>
                                        <p:cTn id="19" dur="500"/>
                                        <p:tgtEl>
                                          <p:spTgt spid="34"/>
                                        </p:tgtEl>
                                      </p:cBhvr>
                                    </p:animEffect>
                                  </p:childTnLst>
                                </p:cTn>
                              </p:par>
                              <p:par>
                                <p:cTn id="20" presetID="2" presetClass="entr" presetSubtype="4" fill="hold" grpId="0" nodeType="withEffect">
                                  <p:stCondLst>
                                    <p:cond delay="0"/>
                                  </p:stCondLst>
                                  <p:childTnLst>
                                    <p:set>
                                      <p:cBhvr>
                                        <p:cTn id="21" dur="1" fill="hold">
                                          <p:stCondLst>
                                            <p:cond delay="0"/>
                                          </p:stCondLst>
                                        </p:cTn>
                                        <p:tgtEl>
                                          <p:spTgt spid="80"/>
                                        </p:tgtEl>
                                        <p:attrNameLst>
                                          <p:attrName>style.visibility</p:attrName>
                                        </p:attrNameLst>
                                      </p:cBhvr>
                                      <p:to>
                                        <p:strVal val="visible"/>
                                      </p:to>
                                    </p:set>
                                    <p:anim calcmode="lin" valueType="num">
                                      <p:cBhvr additive="base">
                                        <p:cTn id="22" dur="500" fill="hold"/>
                                        <p:tgtEl>
                                          <p:spTgt spid="80"/>
                                        </p:tgtEl>
                                        <p:attrNameLst>
                                          <p:attrName>ppt_x</p:attrName>
                                        </p:attrNameLst>
                                      </p:cBhvr>
                                      <p:tavLst>
                                        <p:tav tm="0">
                                          <p:val>
                                            <p:strVal val="#ppt_x"/>
                                          </p:val>
                                        </p:tav>
                                        <p:tav tm="100000">
                                          <p:val>
                                            <p:strVal val="#ppt_x"/>
                                          </p:val>
                                        </p:tav>
                                      </p:tavLst>
                                    </p:anim>
                                    <p:anim calcmode="lin" valueType="num">
                                      <p:cBhvr additive="base">
                                        <p:cTn id="23"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500" fill="hold"/>
                                        <p:tgtEl>
                                          <p:spTgt spid="4"/>
                                        </p:tgtEl>
                                        <p:attrNameLst>
                                          <p:attrName>ppt_x</p:attrName>
                                        </p:attrNameLst>
                                      </p:cBhvr>
                                      <p:tavLst>
                                        <p:tav tm="0">
                                          <p:val>
                                            <p:strVal val="#ppt_x"/>
                                          </p:val>
                                        </p:tav>
                                        <p:tav tm="100000">
                                          <p:val>
                                            <p:strVal val="#ppt_x"/>
                                          </p:val>
                                        </p:tav>
                                      </p:tavLst>
                                    </p:anim>
                                    <p:anim calcmode="lin" valueType="num">
                                      <p:cBhvr additive="base">
                                        <p:cTn id="2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 presetClass="entr" presetSubtype="16" fill="hold" nodeType="clickEffect">
                                  <p:stCondLst>
                                    <p:cond delay="0"/>
                                  </p:stCondLst>
                                  <p:childTnLst>
                                    <p:set>
                                      <p:cBhvr>
                                        <p:cTn id="33" dur="500" fill="hold">
                                          <p:stCondLst>
                                            <p:cond delay="0"/>
                                          </p:stCondLst>
                                        </p:cTn>
                                        <p:tgtEl>
                                          <p:spTgt spid="3"/>
                                        </p:tgtEl>
                                        <p:attrNameLst>
                                          <p:attrName>style.visibility</p:attrName>
                                        </p:attrNameLst>
                                      </p:cBhvr>
                                      <p:to>
                                        <p:strVal val="visible"/>
                                      </p:to>
                                    </p:set>
                                    <p:animEffect transition="in" filter="box(in)">
                                      <p:cBhvr>
                                        <p:cTn id="34" dur="500"/>
                                        <p:tgtEl>
                                          <p:spTgt spid="3"/>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fill="hold"/>
                                        <p:tgtEl>
                                          <p:spTgt spid="6"/>
                                        </p:tgtEl>
                                        <p:attrNameLst>
                                          <p:attrName>ppt_x</p:attrName>
                                        </p:attrNameLst>
                                      </p:cBhvr>
                                      <p:tavLst>
                                        <p:tav tm="0">
                                          <p:val>
                                            <p:strVal val="#ppt_x"/>
                                          </p:val>
                                        </p:tav>
                                        <p:tav tm="100000">
                                          <p:val>
                                            <p:strVal val="#ppt_x"/>
                                          </p:val>
                                        </p:tav>
                                      </p:tavLst>
                                    </p:anim>
                                    <p:anim calcmode="lin" valueType="num">
                                      <p:cBhvr additive="base">
                                        <p:cTn id="4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fill="hold"/>
                                        <p:tgtEl>
                                          <p:spTgt spid="7"/>
                                        </p:tgtEl>
                                        <p:attrNameLst>
                                          <p:attrName>ppt_x</p:attrName>
                                        </p:attrNameLst>
                                      </p:cBhvr>
                                      <p:tavLst>
                                        <p:tav tm="0">
                                          <p:val>
                                            <p:strVal val="#ppt_x"/>
                                          </p:val>
                                        </p:tav>
                                        <p:tav tm="100000">
                                          <p:val>
                                            <p:strVal val="#ppt_x"/>
                                          </p:val>
                                        </p:tav>
                                      </p:tavLst>
                                    </p:anim>
                                    <p:anim calcmode="lin" valueType="num">
                                      <p:cBhvr additive="base">
                                        <p:cTn id="4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blinds(horizontal)">
                                      <p:cBhvr>
                                        <p:cTn id="51" dur="500"/>
                                        <p:tgtEl>
                                          <p:spTgt spid="8"/>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9"/>
                                        </p:tgtEl>
                                        <p:attrNameLst>
                                          <p:attrName>style.visibility</p:attrName>
                                        </p:attrNameLst>
                                      </p:cBhvr>
                                      <p:to>
                                        <p:strVal val="visible"/>
                                      </p:to>
                                    </p:set>
                                    <p:anim calcmode="lin" valueType="num">
                                      <p:cBhvr additive="base">
                                        <p:cTn id="56" dur="500" fill="hold"/>
                                        <p:tgtEl>
                                          <p:spTgt spid="9"/>
                                        </p:tgtEl>
                                        <p:attrNameLst>
                                          <p:attrName>ppt_x</p:attrName>
                                        </p:attrNameLst>
                                      </p:cBhvr>
                                      <p:tavLst>
                                        <p:tav tm="0">
                                          <p:val>
                                            <p:strVal val="#ppt_x"/>
                                          </p:val>
                                        </p:tav>
                                        <p:tav tm="100000">
                                          <p:val>
                                            <p:strVal val="#ppt_x"/>
                                          </p:val>
                                        </p:tav>
                                      </p:tavLst>
                                    </p:anim>
                                    <p:anim calcmode="lin" valueType="num">
                                      <p:cBhvr additive="base">
                                        <p:cTn id="5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5" presetClass="entr" presetSubtype="10" fill="hold"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checkerboard(across)">
                                      <p:cBhvr>
                                        <p:cTn id="62" dur="500"/>
                                        <p:tgtEl>
                                          <p:spTgt spid="10"/>
                                        </p:tgtEl>
                                      </p:cBhvr>
                                    </p:animEffect>
                                  </p:childTnLst>
                                </p:cTn>
                              </p:par>
                              <p:par>
                                <p:cTn id="63" presetID="4" presetClass="entr" presetSubtype="16" fill="hold" nodeType="withEffect">
                                  <p:stCondLst>
                                    <p:cond delay="0"/>
                                  </p:stCondLst>
                                  <p:childTnLst>
                                    <p:set>
                                      <p:cBhvr>
                                        <p:cTn id="64" dur="500" fill="hold">
                                          <p:stCondLst>
                                            <p:cond delay="0"/>
                                          </p:stCondLst>
                                        </p:cTn>
                                        <p:tgtEl>
                                          <p:spTgt spid="2"/>
                                        </p:tgtEl>
                                        <p:attrNameLst>
                                          <p:attrName>style.visibility</p:attrName>
                                        </p:attrNameLst>
                                      </p:cBhvr>
                                      <p:to>
                                        <p:strVal val="visible"/>
                                      </p:to>
                                    </p:set>
                                    <p:animEffect transition="in" filter="box(in)">
                                      <p:cBhvr>
                                        <p:cTn id="6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1"/>
      <p:bldP spid="4" grpId="0"/>
      <p:bldP spid="6" grpId="0"/>
      <p:bldP spid="7" grpId="0"/>
      <p:bldP spid="9" grpId="0"/>
      <p:bldP spid="8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64" name="矩形 63"/>
          <p:cNvSpPr/>
          <p:nvPr/>
        </p:nvSpPr>
        <p:spPr>
          <a:xfrm>
            <a:off x="236855" y="5361305"/>
            <a:ext cx="5038725" cy="368935"/>
          </a:xfrm>
          <a:prstGeom prst="rect">
            <a:avLst/>
          </a:prstGeom>
        </p:spPr>
        <p:txBody>
          <a:bodyPr vert="horz" wrap="square" lIns="0" tIns="0" rIns="0" bIns="0">
            <a:spAutoFit/>
          </a:bodyPr>
          <a:lstStyle/>
          <a:p>
            <a:pPr>
              <a:lnSpc>
                <a:spcPct val="150000"/>
              </a:lnSpc>
            </a:pPr>
            <a:r>
              <a:rPr lang="zh-CN" altLang="en-US" sz="1600" dirty="0">
                <a:solidFill>
                  <a:schemeClr val="accent1"/>
                </a:solidFill>
                <a:effectLst>
                  <a:outerShdw blurRad="38100" dist="25400" dir="5400000" algn="ctr" rotWithShape="0">
                    <a:srgbClr val="6E747A">
                      <a:alpha val="43000"/>
                      <a:alpha val="43000"/>
                    </a:srgbClr>
                  </a:outerShdw>
                </a:effectLst>
                <a:cs typeface="+mn-ea"/>
                <a:sym typeface="+mn-lt"/>
              </a:rPr>
              <a:t>number_text_input_formatter：输入小数限制</a:t>
            </a:r>
            <a:endParaRPr lang="zh-CN" altLang="en-US" sz="1600" dirty="0">
              <a:solidFill>
                <a:schemeClr val="accent1"/>
              </a:solidFill>
              <a:effectLst>
                <a:outerShdw blurRad="38100" dist="25400" dir="5400000" algn="ctr" rotWithShape="0">
                  <a:srgbClr val="6E747A">
                    <a:alpha val="43000"/>
                    <a:alpha val="43000"/>
                  </a:srgbClr>
                </a:outerShdw>
              </a:effectLst>
              <a:cs typeface="+mn-ea"/>
              <a:sym typeface="+mn-lt"/>
            </a:endParaRPr>
          </a:p>
        </p:txBody>
      </p:sp>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pic>
        <p:nvPicPr>
          <p:cNvPr id="34" name="图片 33" descr="C:/Users/ADMINI~1/AppData/Local/Temp/picturecompress_20210114152053/output_1.pngoutput_1">
            <a:hlinkClick r:id="rId10" action="ppaction://hlinksldjump"/>
          </p:cNvPr>
          <p:cNvPicPr>
            <a:picLocks noChangeAspect="1"/>
          </p:cNvPicPr>
          <p:nvPr/>
        </p:nvPicPr>
        <p:blipFill>
          <a:blip r:embed="rId11" cstate="screen"/>
          <a:srcRect/>
          <a:stretch>
            <a:fillRect/>
          </a:stretch>
        </p:blipFill>
        <p:spPr>
          <a:xfrm>
            <a:off x="6742430" y="154305"/>
            <a:ext cx="5149215" cy="3021965"/>
          </a:xfrm>
          <a:prstGeom prst="rect">
            <a:avLst/>
          </a:prstGeom>
        </p:spPr>
      </p:pic>
      <p:sp>
        <p:nvSpPr>
          <p:cNvPr id="80" name="矩形: 圆角 13"/>
          <p:cNvSpPr/>
          <p:nvPr/>
        </p:nvSpPr>
        <p:spPr>
          <a:xfrm>
            <a:off x="282575" y="963295"/>
            <a:ext cx="360045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sp>
        <p:nvSpPr>
          <p:cNvPr id="2" name="文本框 1"/>
          <p:cNvSpPr txBox="1"/>
          <p:nvPr/>
        </p:nvSpPr>
        <p:spPr>
          <a:xfrm>
            <a:off x="236855" y="1534795"/>
            <a:ext cx="5774690" cy="506730"/>
          </a:xfrm>
          <a:prstGeom prst="rect">
            <a:avLst/>
          </a:prstGeom>
          <a:noFill/>
        </p:spPr>
        <p:txBody>
          <a:bodyPr wrap="none" rtlCol="0" anchor="t">
            <a:spAutoFit/>
          </a:bodyPr>
          <a:p>
            <a:pPr>
              <a:lnSpc>
                <a:spcPct val="1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custom_network_image：带缓存功能的图片加载组件</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4" name="图片 3" descr="WeChatf7ff7e5ec84c5137dafc841b1fdbbed6"/>
          <p:cNvPicPr>
            <a:picLocks noChangeAspect="1"/>
          </p:cNvPicPr>
          <p:nvPr/>
        </p:nvPicPr>
        <p:blipFill>
          <a:blip r:embed="rId12"/>
          <a:stretch>
            <a:fillRect/>
          </a:stretch>
        </p:blipFill>
        <p:spPr>
          <a:xfrm>
            <a:off x="282575" y="2348230"/>
            <a:ext cx="4225925" cy="1026795"/>
          </a:xfrm>
          <a:prstGeom prst="rect">
            <a:avLst/>
          </a:prstGeom>
        </p:spPr>
      </p:pic>
      <p:sp>
        <p:nvSpPr>
          <p:cNvPr id="5" name="文本框 4"/>
          <p:cNvSpPr txBox="1"/>
          <p:nvPr/>
        </p:nvSpPr>
        <p:spPr>
          <a:xfrm>
            <a:off x="236855" y="3482340"/>
            <a:ext cx="3714115" cy="506730"/>
          </a:xfrm>
          <a:prstGeom prst="rect">
            <a:avLst/>
          </a:prstGeom>
          <a:noFill/>
        </p:spPr>
        <p:txBody>
          <a:bodyPr wrap="none" rtlCol="0" anchor="t">
            <a:spAutoFit/>
          </a:bodyPr>
          <a:p>
            <a:pPr>
              <a:lnSpc>
                <a:spcPct val="1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empty_data_widget：空数据视图</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6" name="图片 5" descr="WeChatad38f869eb4fc653b325f74406163464"/>
          <p:cNvPicPr>
            <a:picLocks noChangeAspect="1"/>
          </p:cNvPicPr>
          <p:nvPr/>
        </p:nvPicPr>
        <p:blipFill>
          <a:blip r:embed="rId13"/>
          <a:stretch>
            <a:fillRect/>
          </a:stretch>
        </p:blipFill>
        <p:spPr>
          <a:xfrm>
            <a:off x="282575" y="3989070"/>
            <a:ext cx="2560955" cy="1364615"/>
          </a:xfrm>
          <a:prstGeom prst="rect">
            <a:avLst/>
          </a:prstGeom>
        </p:spPr>
      </p:pic>
      <p:pic>
        <p:nvPicPr>
          <p:cNvPr id="7" name="图片 6" descr="WeChat14eb4d216b70611a6777d8388b0954ea"/>
          <p:cNvPicPr>
            <a:picLocks noChangeAspect="1"/>
          </p:cNvPicPr>
          <p:nvPr/>
        </p:nvPicPr>
        <p:blipFill>
          <a:blip r:embed="rId14"/>
          <a:stretch>
            <a:fillRect/>
          </a:stretch>
        </p:blipFill>
        <p:spPr>
          <a:xfrm>
            <a:off x="3000375" y="3989070"/>
            <a:ext cx="2678430" cy="1364615"/>
          </a:xfrm>
          <a:prstGeom prst="rect">
            <a:avLst/>
          </a:prstGeom>
        </p:spPr>
      </p:pic>
      <p:sp>
        <p:nvSpPr>
          <p:cNvPr id="8" name="文本框 7"/>
          <p:cNvSpPr txBox="1"/>
          <p:nvPr/>
        </p:nvSpPr>
        <p:spPr>
          <a:xfrm>
            <a:off x="6073140" y="3175635"/>
            <a:ext cx="5284470" cy="506730"/>
          </a:xfrm>
          <a:prstGeom prst="rect">
            <a:avLst/>
          </a:prstGeom>
          <a:noFill/>
        </p:spPr>
        <p:txBody>
          <a:bodyPr wrap="square" rtlCol="0" anchor="t">
            <a:spAutoFit/>
          </a:bodyPr>
          <a:p>
            <a:pPr>
              <a:lnSpc>
                <a:spcPct val="1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operate_gesture_widget：自定义直线视图</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9" name="图片 8" descr="WeChat262975150a5659d7f80435ff966e3e85"/>
          <p:cNvPicPr>
            <a:picLocks noChangeAspect="1"/>
          </p:cNvPicPr>
          <p:nvPr/>
        </p:nvPicPr>
        <p:blipFill>
          <a:blip r:embed="rId15"/>
          <a:stretch>
            <a:fillRect/>
          </a:stretch>
        </p:blipFill>
        <p:spPr>
          <a:xfrm>
            <a:off x="6182995" y="5361305"/>
            <a:ext cx="3886200" cy="923925"/>
          </a:xfrm>
          <a:prstGeom prst="rect">
            <a:avLst/>
          </a:prstGeom>
        </p:spPr>
      </p:pic>
      <p:pic>
        <p:nvPicPr>
          <p:cNvPr id="10" name="图片 9" descr="WeChatf88b18c74334af8104ce60ad4ab1b628"/>
          <p:cNvPicPr>
            <a:picLocks noChangeAspect="1"/>
          </p:cNvPicPr>
          <p:nvPr/>
        </p:nvPicPr>
        <p:blipFill>
          <a:blip r:embed="rId16"/>
          <a:stretch>
            <a:fillRect/>
          </a:stretch>
        </p:blipFill>
        <p:spPr>
          <a:xfrm>
            <a:off x="6182995" y="3685540"/>
            <a:ext cx="3787140" cy="1562100"/>
          </a:xfrm>
          <a:prstGeom prst="rect">
            <a:avLst/>
          </a:prstGeom>
        </p:spPr>
      </p:pic>
      <p:pic>
        <p:nvPicPr>
          <p:cNvPr id="12" name="图片 11" descr="WeChat1c042ab6978fa4b216248d1436454bb8"/>
          <p:cNvPicPr>
            <a:picLocks noChangeAspect="1"/>
          </p:cNvPicPr>
          <p:nvPr/>
        </p:nvPicPr>
        <p:blipFill>
          <a:blip r:embed="rId17"/>
          <a:stretch>
            <a:fillRect/>
          </a:stretch>
        </p:blipFill>
        <p:spPr>
          <a:xfrm>
            <a:off x="236855" y="5823585"/>
            <a:ext cx="5572760" cy="923925"/>
          </a:xfrm>
          <a:prstGeom prst="rect">
            <a:avLst/>
          </a:prstGeom>
        </p:spPr>
      </p:pic>
      <p:sp>
        <p:nvSpPr>
          <p:cNvPr id="3" name="文本框 2"/>
          <p:cNvSpPr txBox="1"/>
          <p:nvPr/>
        </p:nvSpPr>
        <p:spPr>
          <a:xfrm>
            <a:off x="236855" y="1957070"/>
            <a:ext cx="3465195" cy="306705"/>
          </a:xfrm>
          <a:prstGeom prst="rect">
            <a:avLst/>
          </a:prstGeom>
          <a:noFill/>
        </p:spPr>
        <p:txBody>
          <a:bodyPr wrap="none" rtlCol="0" anchor="t">
            <a:spAutoFit/>
          </a:bodyPr>
          <a:p>
            <a:pPr algn="l"/>
            <a:r>
              <a:rPr lang="zh-CN" altLang="en-US" sz="1400">
                <a:sym typeface="+mn-ea"/>
              </a:rPr>
              <a:t>基于cached_network_image的二次封装</a:t>
            </a:r>
            <a:endParaRPr lang="zh-CN" altLang="en-US" sz="1400">
              <a:sym typeface="+mn-ea"/>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1000"/>
                                        <p:tgtEl>
                                          <p:spTgt spid="79"/>
                                        </p:tgtEl>
                                      </p:cBhvr>
                                    </p:animEffect>
                                    <p:anim calcmode="lin" valueType="num">
                                      <p:cBhvr>
                                        <p:cTn id="8" dur="1000" fill="hold"/>
                                        <p:tgtEl>
                                          <p:spTgt spid="79"/>
                                        </p:tgtEl>
                                        <p:attrNameLst>
                                          <p:attrName>ppt_x</p:attrName>
                                        </p:attrNameLst>
                                      </p:cBhvr>
                                      <p:tavLst>
                                        <p:tav tm="0">
                                          <p:val>
                                            <p:strVal val="#ppt_x"/>
                                          </p:val>
                                        </p:tav>
                                        <p:tav tm="100000">
                                          <p:val>
                                            <p:strVal val="#ppt_x"/>
                                          </p:val>
                                        </p:tav>
                                      </p:tavLst>
                                    </p:anim>
                                    <p:anim calcmode="lin" valueType="num">
                                      <p:cBhvr>
                                        <p:cTn id="9" dur="1000" fill="hold"/>
                                        <p:tgtEl>
                                          <p:spTgt spid="79"/>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0"/>
                                  </p:stCondLst>
                                  <p:childTnLst>
                                    <p:set>
                                      <p:cBhvr>
                                        <p:cTn id="11" dur="1" fill="hold">
                                          <p:stCondLst>
                                            <p:cond delay="0"/>
                                          </p:stCondLst>
                                        </p:cTn>
                                        <p:tgtEl>
                                          <p:spTgt spid="68"/>
                                        </p:tgtEl>
                                        <p:attrNameLst>
                                          <p:attrName>style.visibility</p:attrName>
                                        </p:attrNameLst>
                                      </p:cBhvr>
                                      <p:to>
                                        <p:strVal val="visible"/>
                                      </p:to>
                                    </p:set>
                                    <p:anim calcmode="lin" valueType="num">
                                      <p:cBhvr>
                                        <p:cTn id="12" dur="500" fill="hold"/>
                                        <p:tgtEl>
                                          <p:spTgt spid="68"/>
                                        </p:tgtEl>
                                        <p:attrNameLst>
                                          <p:attrName>ppt_w</p:attrName>
                                        </p:attrNameLst>
                                      </p:cBhvr>
                                      <p:tavLst>
                                        <p:tav tm="0">
                                          <p:val>
                                            <p:fltVal val="0"/>
                                          </p:val>
                                        </p:tav>
                                        <p:tav tm="100000">
                                          <p:val>
                                            <p:strVal val="#ppt_w"/>
                                          </p:val>
                                        </p:tav>
                                      </p:tavLst>
                                    </p:anim>
                                    <p:anim calcmode="lin" valueType="num">
                                      <p:cBhvr>
                                        <p:cTn id="13" dur="500" fill="hold"/>
                                        <p:tgtEl>
                                          <p:spTgt spid="68"/>
                                        </p:tgtEl>
                                        <p:attrNameLst>
                                          <p:attrName>ppt_h</p:attrName>
                                        </p:attrNameLst>
                                      </p:cBhvr>
                                      <p:tavLst>
                                        <p:tav tm="0">
                                          <p:val>
                                            <p:fltVal val="0"/>
                                          </p:val>
                                        </p:tav>
                                        <p:tav tm="100000">
                                          <p:val>
                                            <p:strVal val="#ppt_h"/>
                                          </p:val>
                                        </p:tav>
                                      </p:tavLst>
                                    </p:anim>
                                    <p:animEffect transition="in" filter="fade">
                                      <p:cBhvr>
                                        <p:cTn id="14" dur="500"/>
                                        <p:tgtEl>
                                          <p:spTgt spid="68"/>
                                        </p:tgtEl>
                                      </p:cBhvr>
                                    </p:animEffect>
                                  </p:childTnLst>
                                </p:cTn>
                              </p:par>
                              <p:par>
                                <p:cTn id="15" presetID="53" presetClass="entr" presetSubtype="16" fill="hold" nodeType="withEffect">
                                  <p:stCondLst>
                                    <p:cond delay="0"/>
                                  </p:stCondLst>
                                  <p:childTnLst>
                                    <p:set>
                                      <p:cBhvr>
                                        <p:cTn id="16" dur="1" fill="hold">
                                          <p:stCondLst>
                                            <p:cond delay="0"/>
                                          </p:stCondLst>
                                        </p:cTn>
                                        <p:tgtEl>
                                          <p:spTgt spid="71"/>
                                        </p:tgtEl>
                                        <p:attrNameLst>
                                          <p:attrName>style.visibility</p:attrName>
                                        </p:attrNameLst>
                                      </p:cBhvr>
                                      <p:to>
                                        <p:strVal val="visible"/>
                                      </p:to>
                                    </p:set>
                                    <p:anim calcmode="lin" valueType="num">
                                      <p:cBhvr>
                                        <p:cTn id="17" dur="500" fill="hold"/>
                                        <p:tgtEl>
                                          <p:spTgt spid="71"/>
                                        </p:tgtEl>
                                        <p:attrNameLst>
                                          <p:attrName>ppt_w</p:attrName>
                                        </p:attrNameLst>
                                      </p:cBhvr>
                                      <p:tavLst>
                                        <p:tav tm="0">
                                          <p:val>
                                            <p:fltVal val="0"/>
                                          </p:val>
                                        </p:tav>
                                        <p:tav tm="100000">
                                          <p:val>
                                            <p:strVal val="#ppt_w"/>
                                          </p:val>
                                        </p:tav>
                                      </p:tavLst>
                                    </p:anim>
                                    <p:anim calcmode="lin" valueType="num">
                                      <p:cBhvr>
                                        <p:cTn id="18" dur="500" fill="hold"/>
                                        <p:tgtEl>
                                          <p:spTgt spid="71"/>
                                        </p:tgtEl>
                                        <p:attrNameLst>
                                          <p:attrName>ppt_h</p:attrName>
                                        </p:attrNameLst>
                                      </p:cBhvr>
                                      <p:tavLst>
                                        <p:tav tm="0">
                                          <p:val>
                                            <p:fltVal val="0"/>
                                          </p:val>
                                        </p:tav>
                                        <p:tav tm="100000">
                                          <p:val>
                                            <p:strVal val="#ppt_h"/>
                                          </p:val>
                                        </p:tav>
                                      </p:tavLst>
                                    </p:anim>
                                    <p:animEffect transition="in" filter="fade">
                                      <p:cBhvr>
                                        <p:cTn id="19" dur="500"/>
                                        <p:tgtEl>
                                          <p:spTgt spid="71"/>
                                        </p:tgtEl>
                                      </p:cBhvr>
                                    </p:animEffect>
                                  </p:childTnLst>
                                </p:cTn>
                              </p:par>
                              <p:par>
                                <p:cTn id="20" presetID="53" presetClass="entr" presetSubtype="16"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 calcmode="lin" valueType="num">
                                      <p:cBhvr>
                                        <p:cTn id="22" dur="500" fill="hold"/>
                                        <p:tgtEl>
                                          <p:spTgt spid="34"/>
                                        </p:tgtEl>
                                        <p:attrNameLst>
                                          <p:attrName>ppt_w</p:attrName>
                                        </p:attrNameLst>
                                      </p:cBhvr>
                                      <p:tavLst>
                                        <p:tav tm="0">
                                          <p:val>
                                            <p:fltVal val="0"/>
                                          </p:val>
                                        </p:tav>
                                        <p:tav tm="100000">
                                          <p:val>
                                            <p:strVal val="#ppt_w"/>
                                          </p:val>
                                        </p:tav>
                                      </p:tavLst>
                                    </p:anim>
                                    <p:anim calcmode="lin" valueType="num">
                                      <p:cBhvr>
                                        <p:cTn id="23" dur="500" fill="hold"/>
                                        <p:tgtEl>
                                          <p:spTgt spid="34"/>
                                        </p:tgtEl>
                                        <p:attrNameLst>
                                          <p:attrName>ppt_h</p:attrName>
                                        </p:attrNameLst>
                                      </p:cBhvr>
                                      <p:tavLst>
                                        <p:tav tm="0">
                                          <p:val>
                                            <p:fltVal val="0"/>
                                          </p:val>
                                        </p:tav>
                                        <p:tav tm="100000">
                                          <p:val>
                                            <p:strVal val="#ppt_h"/>
                                          </p:val>
                                        </p:tav>
                                      </p:tavLst>
                                    </p:anim>
                                    <p:animEffect transition="in" filter="fade">
                                      <p:cBhvr>
                                        <p:cTn id="24" dur="500"/>
                                        <p:tgtEl>
                                          <p:spTgt spid="34"/>
                                        </p:tgtEl>
                                      </p:cBhvr>
                                    </p:animEffect>
                                  </p:childTnLst>
                                </p:cTn>
                              </p:par>
                            </p:childTnLst>
                          </p:cTn>
                        </p:par>
                        <p:par>
                          <p:cTn id="25" fill="hold">
                            <p:stCondLst>
                              <p:cond delay="1000"/>
                            </p:stCondLst>
                            <p:childTnLst>
                              <p:par>
                                <p:cTn id="26" presetID="14" presetClass="entr" presetSubtype="10" fill="hold" grpId="0" nodeType="afterEffect">
                                  <p:stCondLst>
                                    <p:cond delay="0"/>
                                  </p:stCondLst>
                                  <p:childTnLst>
                                    <p:set>
                                      <p:cBhvr>
                                        <p:cTn id="27" dur="1" fill="hold">
                                          <p:stCondLst>
                                            <p:cond delay="0"/>
                                          </p:stCondLst>
                                        </p:cTn>
                                        <p:tgtEl>
                                          <p:spTgt spid="80"/>
                                        </p:tgtEl>
                                        <p:attrNameLst>
                                          <p:attrName>style.visibility</p:attrName>
                                        </p:attrNameLst>
                                      </p:cBhvr>
                                      <p:to>
                                        <p:strVal val="visible"/>
                                      </p:to>
                                    </p:set>
                                    <p:animEffect transition="in" filter="randombar(horizontal)">
                                      <p:cBhvr>
                                        <p:cTn id="28" dur="500"/>
                                        <p:tgtEl>
                                          <p:spTgt spid="80"/>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ppt_x"/>
                                          </p:val>
                                        </p:tav>
                                        <p:tav tm="100000">
                                          <p:val>
                                            <p:strVal val="#ppt_x"/>
                                          </p:val>
                                        </p:tav>
                                      </p:tavLst>
                                    </p:anim>
                                    <p:anim calcmode="lin" valueType="num">
                                      <p:cBhvr additive="base">
                                        <p:cTn id="34" dur="500" fill="hold"/>
                                        <p:tgtEl>
                                          <p:spTgt spid="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ppt_x"/>
                                          </p:val>
                                        </p:tav>
                                        <p:tav tm="100000">
                                          <p:val>
                                            <p:strVal val="#ppt_x"/>
                                          </p:val>
                                        </p:tav>
                                      </p:tavLst>
                                    </p:anim>
                                    <p:anim calcmode="lin" valueType="num">
                                      <p:cBhvr additive="base">
                                        <p:cTn id="3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 presetClass="entr" presetSubtype="16" fill="hold" nodeType="clickEffect">
                                  <p:stCondLst>
                                    <p:cond delay="0"/>
                                  </p:stCondLst>
                                  <p:childTnLst>
                                    <p:set>
                                      <p:cBhvr>
                                        <p:cTn id="42" dur="500" fill="hold">
                                          <p:stCondLst>
                                            <p:cond delay="0"/>
                                          </p:stCondLst>
                                        </p:cTn>
                                        <p:tgtEl>
                                          <p:spTgt spid="4"/>
                                        </p:tgtEl>
                                        <p:attrNameLst>
                                          <p:attrName>style.visibility</p:attrName>
                                        </p:attrNameLst>
                                      </p:cBhvr>
                                      <p:to>
                                        <p:strVal val="visible"/>
                                      </p:to>
                                    </p:set>
                                    <p:animEffect transition="in" filter="box(in)">
                                      <p:cBhvr>
                                        <p:cTn id="43" dur="500"/>
                                        <p:tgtEl>
                                          <p:spTgt spid="4"/>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 calcmode="lin" valueType="num">
                                      <p:cBhvr additive="base">
                                        <p:cTn id="48" dur="500" fill="hold"/>
                                        <p:tgtEl>
                                          <p:spTgt spid="5"/>
                                        </p:tgtEl>
                                        <p:attrNameLst>
                                          <p:attrName>ppt_x</p:attrName>
                                        </p:attrNameLst>
                                      </p:cBhvr>
                                      <p:tavLst>
                                        <p:tav tm="0">
                                          <p:val>
                                            <p:strVal val="#ppt_x"/>
                                          </p:val>
                                        </p:tav>
                                        <p:tav tm="100000">
                                          <p:val>
                                            <p:strVal val="#ppt_x"/>
                                          </p:val>
                                        </p:tav>
                                      </p:tavLst>
                                    </p:anim>
                                    <p:anim calcmode="lin" valueType="num">
                                      <p:cBhvr additive="base">
                                        <p:cTn id="4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8" presetClass="entr" presetSubtype="16" fill="hold" nodeType="clickEffect">
                                  <p:stCondLst>
                                    <p:cond delay="0"/>
                                  </p:stCondLst>
                                  <p:childTnLst>
                                    <p:set>
                                      <p:cBhvr>
                                        <p:cTn id="53" dur="500" fill="hold">
                                          <p:stCondLst>
                                            <p:cond delay="0"/>
                                          </p:stCondLst>
                                        </p:cTn>
                                        <p:tgtEl>
                                          <p:spTgt spid="6"/>
                                        </p:tgtEl>
                                        <p:attrNameLst>
                                          <p:attrName>style.visibility</p:attrName>
                                        </p:attrNameLst>
                                      </p:cBhvr>
                                      <p:to>
                                        <p:strVal val="visible"/>
                                      </p:to>
                                    </p:set>
                                    <p:animEffect transition="in" filter="diamond(in)">
                                      <p:cBhvr>
                                        <p:cTn id="54" dur="500"/>
                                        <p:tgtEl>
                                          <p:spTgt spid="6"/>
                                        </p:tgtEl>
                                      </p:cBhvr>
                                    </p:animEffect>
                                  </p:childTnLst>
                                </p:cTn>
                              </p:par>
                              <p:par>
                                <p:cTn id="55" presetID="8" presetClass="entr" presetSubtype="16" fill="hold" nodeType="withEffect">
                                  <p:stCondLst>
                                    <p:cond delay="0"/>
                                  </p:stCondLst>
                                  <p:childTnLst>
                                    <p:set>
                                      <p:cBhvr>
                                        <p:cTn id="56" dur="500" fill="hold">
                                          <p:stCondLst>
                                            <p:cond delay="0"/>
                                          </p:stCondLst>
                                        </p:cTn>
                                        <p:tgtEl>
                                          <p:spTgt spid="7"/>
                                        </p:tgtEl>
                                        <p:attrNameLst>
                                          <p:attrName>style.visibility</p:attrName>
                                        </p:attrNameLst>
                                      </p:cBhvr>
                                      <p:to>
                                        <p:strVal val="visible"/>
                                      </p:to>
                                    </p:set>
                                    <p:animEffect transition="in" filter="diamond(in)">
                                      <p:cBhvr>
                                        <p:cTn id="57" dur="500"/>
                                        <p:tgtEl>
                                          <p:spTgt spid="7"/>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2" nodeType="clickEffect">
                                  <p:stCondLst>
                                    <p:cond delay="0"/>
                                  </p:stCondLst>
                                  <p:childTnLst>
                                    <p:set>
                                      <p:cBhvr>
                                        <p:cTn id="61" dur="1" fill="hold">
                                          <p:stCondLst>
                                            <p:cond delay="0"/>
                                          </p:stCondLst>
                                        </p:cTn>
                                        <p:tgtEl>
                                          <p:spTgt spid="64"/>
                                        </p:tgtEl>
                                        <p:attrNameLst>
                                          <p:attrName>style.visibility</p:attrName>
                                        </p:attrNameLst>
                                      </p:cBhvr>
                                      <p:to>
                                        <p:strVal val="visible"/>
                                      </p:to>
                                    </p:set>
                                    <p:anim calcmode="lin" valueType="num">
                                      <p:cBhvr additive="base">
                                        <p:cTn id="62" dur="500" fill="hold"/>
                                        <p:tgtEl>
                                          <p:spTgt spid="64"/>
                                        </p:tgtEl>
                                        <p:attrNameLst>
                                          <p:attrName>ppt_x</p:attrName>
                                        </p:attrNameLst>
                                      </p:cBhvr>
                                      <p:tavLst>
                                        <p:tav tm="0">
                                          <p:val>
                                            <p:strVal val="#ppt_x"/>
                                          </p:val>
                                        </p:tav>
                                        <p:tav tm="100000">
                                          <p:val>
                                            <p:strVal val="#ppt_x"/>
                                          </p:val>
                                        </p:tav>
                                      </p:tavLst>
                                    </p:anim>
                                    <p:anim calcmode="lin" valueType="num">
                                      <p:cBhvr additive="base">
                                        <p:cTn id="63"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 presetClass="entr" presetSubtype="16" fill="hold" nodeType="clickEffect">
                                  <p:stCondLst>
                                    <p:cond delay="0"/>
                                  </p:stCondLst>
                                  <p:childTnLst>
                                    <p:set>
                                      <p:cBhvr>
                                        <p:cTn id="67" dur="500" fill="hold">
                                          <p:stCondLst>
                                            <p:cond delay="0"/>
                                          </p:stCondLst>
                                        </p:cTn>
                                        <p:tgtEl>
                                          <p:spTgt spid="12"/>
                                        </p:tgtEl>
                                        <p:attrNameLst>
                                          <p:attrName>style.visibility</p:attrName>
                                        </p:attrNameLst>
                                      </p:cBhvr>
                                      <p:to>
                                        <p:strVal val="visible"/>
                                      </p:to>
                                    </p:set>
                                    <p:animEffect transition="in" filter="box(in)">
                                      <p:cBhvr>
                                        <p:cTn id="68" dur="500"/>
                                        <p:tgtEl>
                                          <p:spTgt spid="12"/>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8"/>
                                        </p:tgtEl>
                                        <p:attrNameLst>
                                          <p:attrName>style.visibility</p:attrName>
                                        </p:attrNameLst>
                                      </p:cBhvr>
                                      <p:to>
                                        <p:strVal val="visible"/>
                                      </p:to>
                                    </p:set>
                                    <p:anim calcmode="lin" valueType="num">
                                      <p:cBhvr additive="base">
                                        <p:cTn id="73" dur="500" fill="hold"/>
                                        <p:tgtEl>
                                          <p:spTgt spid="8"/>
                                        </p:tgtEl>
                                        <p:attrNameLst>
                                          <p:attrName>ppt_x</p:attrName>
                                        </p:attrNameLst>
                                      </p:cBhvr>
                                      <p:tavLst>
                                        <p:tav tm="0">
                                          <p:val>
                                            <p:strVal val="#ppt_x"/>
                                          </p:val>
                                        </p:tav>
                                        <p:tav tm="100000">
                                          <p:val>
                                            <p:strVal val="#ppt_x"/>
                                          </p:val>
                                        </p:tav>
                                      </p:tavLst>
                                    </p:anim>
                                    <p:anim calcmode="lin" valueType="num">
                                      <p:cBhvr additive="base">
                                        <p:cTn id="7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8" presetClass="entr" presetSubtype="16" fill="hold" nodeType="clickEffect">
                                  <p:stCondLst>
                                    <p:cond delay="0"/>
                                  </p:stCondLst>
                                  <p:childTnLst>
                                    <p:set>
                                      <p:cBhvr>
                                        <p:cTn id="78" dur="500" fill="hold">
                                          <p:stCondLst>
                                            <p:cond delay="0"/>
                                          </p:stCondLst>
                                        </p:cTn>
                                        <p:tgtEl>
                                          <p:spTgt spid="10"/>
                                        </p:tgtEl>
                                        <p:attrNameLst>
                                          <p:attrName>style.visibility</p:attrName>
                                        </p:attrNameLst>
                                      </p:cBhvr>
                                      <p:to>
                                        <p:strVal val="visible"/>
                                      </p:to>
                                    </p:set>
                                    <p:animEffect transition="in" filter="diamond(in)">
                                      <p:cBhvr>
                                        <p:cTn id="79" dur="500"/>
                                        <p:tgtEl>
                                          <p:spTgt spid="10"/>
                                        </p:tgtEl>
                                      </p:cBhvr>
                                    </p:animEffect>
                                  </p:childTnLst>
                                </p:cTn>
                              </p:par>
                              <p:par>
                                <p:cTn id="80" presetID="8" presetClass="entr" presetSubtype="16" fill="hold" nodeType="withEffect">
                                  <p:stCondLst>
                                    <p:cond delay="0"/>
                                  </p:stCondLst>
                                  <p:childTnLst>
                                    <p:set>
                                      <p:cBhvr>
                                        <p:cTn id="81" dur="500" fill="hold">
                                          <p:stCondLst>
                                            <p:cond delay="0"/>
                                          </p:stCondLst>
                                        </p:cTn>
                                        <p:tgtEl>
                                          <p:spTgt spid="9"/>
                                        </p:tgtEl>
                                        <p:attrNameLst>
                                          <p:attrName>style.visibility</p:attrName>
                                        </p:attrNameLst>
                                      </p:cBhvr>
                                      <p:to>
                                        <p:strVal val="visible"/>
                                      </p:to>
                                    </p:set>
                                    <p:animEffect transition="in" filter="diamond(in)">
                                      <p:cBhvr>
                                        <p:cTn id="8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1"/>
      <p:bldP spid="80" grpId="0" bldLvl="0" animBg="1"/>
      <p:bldP spid="2" grpId="0"/>
      <p:bldP spid="5" grpId="0"/>
      <p:bldP spid="64" grpId="2"/>
      <p:bldP spid="8" grpId="0"/>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sp>
        <p:nvSpPr>
          <p:cNvPr id="80" name="矩形: 圆角 13"/>
          <p:cNvSpPr/>
          <p:nvPr/>
        </p:nvSpPr>
        <p:spPr>
          <a:xfrm>
            <a:off x="282575" y="963295"/>
            <a:ext cx="360045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sp>
        <p:nvSpPr>
          <p:cNvPr id="2" name="文本框 1"/>
          <p:cNvSpPr txBox="1"/>
          <p:nvPr/>
        </p:nvSpPr>
        <p:spPr>
          <a:xfrm>
            <a:off x="282575" y="1656080"/>
            <a:ext cx="4841875" cy="506730"/>
          </a:xfrm>
          <a:prstGeom prst="rect">
            <a:avLst/>
          </a:prstGeom>
          <a:noFill/>
        </p:spPr>
        <p:txBody>
          <a:bodyPr wrap="none" rtlCol="0" anchor="t">
            <a:spAutoFit/>
          </a:bodyPr>
          <a:p>
            <a:pPr algn="l">
              <a:lnSpc>
                <a:spcPct val="1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switch_type_widget</a:t>
            </a:r>
            <a:r>
              <a:rPr lang="en-US" altLang="zh-CN" dirty="0">
                <a:solidFill>
                  <a:schemeClr val="accent1"/>
                </a:solidFill>
                <a:effectLst>
                  <a:outerShdw blurRad="38100" dist="25400" dir="5400000" algn="ctr" rotWithShape="0">
                    <a:srgbClr val="6E747A">
                      <a:alpha val="43000"/>
                      <a:alpha val="43000"/>
                    </a:srgbClr>
                  </a:outerShdw>
                </a:effectLst>
                <a:cs typeface="+mn-ea"/>
                <a:sym typeface="+mn-lt"/>
              </a:rPr>
              <a:t>:  </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自定义二选一选项视图</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3" name="图片 2" descr="WeChat31a074d7809c34ba5393db3804be2046"/>
          <p:cNvPicPr>
            <a:picLocks noChangeAspect="1"/>
          </p:cNvPicPr>
          <p:nvPr/>
        </p:nvPicPr>
        <p:blipFill>
          <a:blip r:embed="rId10"/>
          <a:stretch>
            <a:fillRect/>
          </a:stretch>
        </p:blipFill>
        <p:spPr>
          <a:xfrm>
            <a:off x="366395" y="2143125"/>
            <a:ext cx="3034665" cy="4133215"/>
          </a:xfrm>
          <a:prstGeom prst="rect">
            <a:avLst/>
          </a:prstGeom>
        </p:spPr>
      </p:pic>
      <p:pic>
        <p:nvPicPr>
          <p:cNvPr id="4" name="图片 3" descr="WeChat237e48a5ee8b870e252db54224530784"/>
          <p:cNvPicPr>
            <a:picLocks noChangeAspect="1"/>
          </p:cNvPicPr>
          <p:nvPr/>
        </p:nvPicPr>
        <p:blipFill>
          <a:blip r:embed="rId11"/>
          <a:stretch>
            <a:fillRect/>
          </a:stretch>
        </p:blipFill>
        <p:spPr>
          <a:xfrm>
            <a:off x="366395" y="6338570"/>
            <a:ext cx="3800475" cy="457200"/>
          </a:xfrm>
          <a:prstGeom prst="rect">
            <a:avLst/>
          </a:prstGeom>
        </p:spPr>
      </p:pic>
      <p:sp>
        <p:nvSpPr>
          <p:cNvPr id="5" name="文本框 4"/>
          <p:cNvSpPr txBox="1"/>
          <p:nvPr/>
        </p:nvSpPr>
        <p:spPr>
          <a:xfrm>
            <a:off x="5593715" y="1636395"/>
            <a:ext cx="2994025" cy="506730"/>
          </a:xfrm>
          <a:prstGeom prst="rect">
            <a:avLst/>
          </a:prstGeom>
          <a:noFill/>
        </p:spPr>
        <p:txBody>
          <a:bodyPr wrap="none" rtlCol="0" anchor="t">
            <a:spAutoFit/>
          </a:bodyPr>
          <a:p>
            <a:pPr>
              <a:lnSpc>
                <a:spcPct val="150000"/>
              </a:lnSpc>
            </a:pPr>
            <a:r>
              <a:rPr dirty="0">
                <a:solidFill>
                  <a:schemeClr val="accent1"/>
                </a:solidFill>
                <a:effectLst>
                  <a:outerShdw blurRad="38100" dist="25400" dir="5400000" algn="ctr" rotWithShape="0">
                    <a:srgbClr val="6E747A">
                      <a:alpha val="43000"/>
                      <a:alpha val="43000"/>
                    </a:srgbClr>
                  </a:outerShdw>
                </a:effectLst>
                <a:cs typeface="+mn-ea"/>
                <a:sym typeface="+mn-lt"/>
              </a:rPr>
              <a:t>custom_progress</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：进度条</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6" name="图片 5" descr="WeChata607f1c1259626dac11f8a707cc1261e"/>
          <p:cNvPicPr>
            <a:picLocks noChangeAspect="1"/>
          </p:cNvPicPr>
          <p:nvPr/>
        </p:nvPicPr>
        <p:blipFill>
          <a:blip r:embed="rId12"/>
          <a:stretch>
            <a:fillRect/>
          </a:stretch>
        </p:blipFill>
        <p:spPr>
          <a:xfrm>
            <a:off x="5693410" y="2143125"/>
            <a:ext cx="3619500" cy="1047750"/>
          </a:xfrm>
          <a:prstGeom prst="rect">
            <a:avLst/>
          </a:prstGeom>
        </p:spPr>
      </p:pic>
      <p:pic>
        <p:nvPicPr>
          <p:cNvPr id="7" name="图片 6" descr="WeChat2dd03699ce56ca827e584dd2293a2b45"/>
          <p:cNvPicPr>
            <a:picLocks noChangeAspect="1"/>
          </p:cNvPicPr>
          <p:nvPr/>
        </p:nvPicPr>
        <p:blipFill>
          <a:blip r:embed="rId13"/>
          <a:stretch>
            <a:fillRect/>
          </a:stretch>
        </p:blipFill>
        <p:spPr>
          <a:xfrm>
            <a:off x="5693410" y="3325495"/>
            <a:ext cx="3810000" cy="371475"/>
          </a:xfrm>
          <a:prstGeom prst="rect">
            <a:avLst/>
          </a:prstGeom>
        </p:spPr>
      </p:pic>
      <p:sp>
        <p:nvSpPr>
          <p:cNvPr id="8" name="文本框 7"/>
          <p:cNvSpPr txBox="1"/>
          <p:nvPr/>
        </p:nvSpPr>
        <p:spPr>
          <a:xfrm>
            <a:off x="5693410" y="3943350"/>
            <a:ext cx="3941445" cy="368300"/>
          </a:xfrm>
          <a:prstGeom prst="rect">
            <a:avLst/>
          </a:prstGeom>
          <a:noFill/>
        </p:spPr>
        <p:txBody>
          <a:bodyPr wrap="none" rtlCol="0" anchor="t">
            <a:spAutoFit/>
          </a:bodyPr>
          <a:p>
            <a:r>
              <a:rPr lang="zh-CN" altLang="en-US" dirty="0">
                <a:solidFill>
                  <a:schemeClr val="accent1"/>
                </a:solidFill>
                <a:effectLst>
                  <a:outerShdw blurRad="38100" dist="25400" dir="5400000" algn="ctr" rotWithShape="0">
                    <a:srgbClr val="6E747A">
                      <a:alpha val="43000"/>
                    </a:srgbClr>
                  </a:outerShdw>
                </a:effectLst>
                <a:cs typeface="+mn-ea"/>
                <a:sym typeface="+mn-lt"/>
              </a:rPr>
              <a:t>image_text_checkbox：图文选择框</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pic>
        <p:nvPicPr>
          <p:cNvPr id="9" name="图片 8" descr="WeChat056cb9ad22a5bfe3866d0c58bf85c07c"/>
          <p:cNvPicPr>
            <a:picLocks noChangeAspect="1"/>
          </p:cNvPicPr>
          <p:nvPr/>
        </p:nvPicPr>
        <p:blipFill>
          <a:blip r:embed="rId14"/>
          <a:stretch>
            <a:fillRect/>
          </a:stretch>
        </p:blipFill>
        <p:spPr>
          <a:xfrm>
            <a:off x="5693410" y="4311650"/>
            <a:ext cx="5805805" cy="1839595"/>
          </a:xfrm>
          <a:prstGeom prst="rect">
            <a:avLst/>
          </a:prstGeom>
        </p:spPr>
      </p:pic>
      <p:pic>
        <p:nvPicPr>
          <p:cNvPr id="10" name="图片 9" descr="WeChatc0f861e7577ec837716db9ec35f0e283"/>
          <p:cNvPicPr>
            <a:picLocks noChangeAspect="1"/>
          </p:cNvPicPr>
          <p:nvPr/>
        </p:nvPicPr>
        <p:blipFill>
          <a:blip r:embed="rId15"/>
          <a:stretch>
            <a:fillRect/>
          </a:stretch>
        </p:blipFill>
        <p:spPr>
          <a:xfrm>
            <a:off x="5693410" y="6238240"/>
            <a:ext cx="5189220" cy="55753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par>
                                <p:cTn id="10" presetID="53" presetClass="entr" presetSubtype="16" fill="hold" nodeType="withEffect">
                                  <p:stCondLst>
                                    <p:cond delay="0"/>
                                  </p:stCondLst>
                                  <p:childTnLst>
                                    <p:set>
                                      <p:cBhvr>
                                        <p:cTn id="11" dur="1" fill="hold">
                                          <p:stCondLst>
                                            <p:cond delay="0"/>
                                          </p:stCondLst>
                                        </p:cTn>
                                        <p:tgtEl>
                                          <p:spTgt spid="71"/>
                                        </p:tgtEl>
                                        <p:attrNameLst>
                                          <p:attrName>style.visibility</p:attrName>
                                        </p:attrNameLst>
                                      </p:cBhvr>
                                      <p:to>
                                        <p:strVal val="visible"/>
                                      </p:to>
                                    </p:set>
                                    <p:anim calcmode="lin" valueType="num">
                                      <p:cBhvr>
                                        <p:cTn id="12" dur="500" fill="hold"/>
                                        <p:tgtEl>
                                          <p:spTgt spid="71"/>
                                        </p:tgtEl>
                                        <p:attrNameLst>
                                          <p:attrName>ppt_w</p:attrName>
                                        </p:attrNameLst>
                                      </p:cBhvr>
                                      <p:tavLst>
                                        <p:tav tm="0">
                                          <p:val>
                                            <p:fltVal val="0"/>
                                          </p:val>
                                        </p:tav>
                                        <p:tav tm="100000">
                                          <p:val>
                                            <p:strVal val="#ppt_w"/>
                                          </p:val>
                                        </p:tav>
                                      </p:tavLst>
                                    </p:anim>
                                    <p:anim calcmode="lin" valueType="num">
                                      <p:cBhvr>
                                        <p:cTn id="13" dur="500" fill="hold"/>
                                        <p:tgtEl>
                                          <p:spTgt spid="71"/>
                                        </p:tgtEl>
                                        <p:attrNameLst>
                                          <p:attrName>ppt_h</p:attrName>
                                        </p:attrNameLst>
                                      </p:cBhvr>
                                      <p:tavLst>
                                        <p:tav tm="0">
                                          <p:val>
                                            <p:fltVal val="0"/>
                                          </p:val>
                                        </p:tav>
                                        <p:tav tm="100000">
                                          <p:val>
                                            <p:strVal val="#ppt_h"/>
                                          </p:val>
                                        </p:tav>
                                      </p:tavLst>
                                    </p:anim>
                                    <p:animEffect transition="in" filter="fade">
                                      <p:cBhvr>
                                        <p:cTn id="14" dur="500"/>
                                        <p:tgtEl>
                                          <p:spTgt spid="71"/>
                                        </p:tgtEl>
                                      </p:cBhvr>
                                    </p:animEffect>
                                  </p:childTnLst>
                                </p:cTn>
                              </p:par>
                            </p:childTnLst>
                          </p:cTn>
                        </p:par>
                        <p:par>
                          <p:cTn id="15" fill="hold">
                            <p:stCondLst>
                              <p:cond delay="500"/>
                            </p:stCondLst>
                            <p:childTnLst>
                              <p:par>
                                <p:cTn id="16" presetID="14" presetClass="entr" presetSubtype="10" fill="hold" grpId="0" nodeType="after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randombar(horizontal)">
                                      <p:cBhvr>
                                        <p:cTn id="18" dur="500"/>
                                        <p:tgtEl>
                                          <p:spTgt spid="8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nodeType="clickEffect">
                                  <p:stCondLst>
                                    <p:cond delay="0"/>
                                  </p:stCondLst>
                                  <p:childTnLst>
                                    <p:set>
                                      <p:cBhvr>
                                        <p:cTn id="28" dur="500" fill="hold">
                                          <p:stCondLst>
                                            <p:cond delay="0"/>
                                          </p:stCondLst>
                                        </p:cTn>
                                        <p:tgtEl>
                                          <p:spTgt spid="3"/>
                                        </p:tgtEl>
                                        <p:attrNameLst>
                                          <p:attrName>style.visibility</p:attrName>
                                        </p:attrNameLst>
                                      </p:cBhvr>
                                      <p:to>
                                        <p:strVal val="visible"/>
                                      </p:to>
                                    </p:set>
                                    <p:animEffect transition="in" filter="box(in)">
                                      <p:cBhvr>
                                        <p:cTn id="29" dur="500"/>
                                        <p:tgtEl>
                                          <p:spTgt spid="3"/>
                                        </p:tgtEl>
                                      </p:cBhvr>
                                    </p:animEffect>
                                  </p:childTnLst>
                                </p:cTn>
                              </p:par>
                              <p:par>
                                <p:cTn id="30" presetID="4" presetClass="entr" presetSubtype="16" fill="hold" nodeType="withEffect">
                                  <p:stCondLst>
                                    <p:cond delay="0"/>
                                  </p:stCondLst>
                                  <p:childTnLst>
                                    <p:set>
                                      <p:cBhvr>
                                        <p:cTn id="31" dur="500" fill="hold">
                                          <p:stCondLst>
                                            <p:cond delay="0"/>
                                          </p:stCondLst>
                                        </p:cTn>
                                        <p:tgtEl>
                                          <p:spTgt spid="4"/>
                                        </p:tgtEl>
                                        <p:attrNameLst>
                                          <p:attrName>style.visibility</p:attrName>
                                        </p:attrNameLst>
                                      </p:cBhvr>
                                      <p:to>
                                        <p:strVal val="visible"/>
                                      </p:to>
                                    </p:set>
                                    <p:animEffect transition="in" filter="box(in)">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8" presetClass="entr" presetSubtype="16" fill="hold" nodeType="clickEffect">
                                  <p:stCondLst>
                                    <p:cond delay="0"/>
                                  </p:stCondLst>
                                  <p:childTnLst>
                                    <p:set>
                                      <p:cBhvr>
                                        <p:cTn id="42" dur="500" fill="hold">
                                          <p:stCondLst>
                                            <p:cond delay="0"/>
                                          </p:stCondLst>
                                        </p:cTn>
                                        <p:tgtEl>
                                          <p:spTgt spid="6"/>
                                        </p:tgtEl>
                                        <p:attrNameLst>
                                          <p:attrName>style.visibility</p:attrName>
                                        </p:attrNameLst>
                                      </p:cBhvr>
                                      <p:to>
                                        <p:strVal val="visible"/>
                                      </p:to>
                                    </p:set>
                                    <p:animEffect transition="in" filter="diamond(in)">
                                      <p:cBhvr>
                                        <p:cTn id="43" dur="500"/>
                                        <p:tgtEl>
                                          <p:spTgt spid="6"/>
                                        </p:tgtEl>
                                      </p:cBhvr>
                                    </p:animEffect>
                                  </p:childTnLst>
                                </p:cTn>
                              </p:par>
                              <p:par>
                                <p:cTn id="44" presetID="8" presetClass="entr" presetSubtype="16" fill="hold" nodeType="withEffect">
                                  <p:stCondLst>
                                    <p:cond delay="0"/>
                                  </p:stCondLst>
                                  <p:childTnLst>
                                    <p:set>
                                      <p:cBhvr>
                                        <p:cTn id="45" dur="500" fill="hold">
                                          <p:stCondLst>
                                            <p:cond delay="0"/>
                                          </p:stCondLst>
                                        </p:cTn>
                                        <p:tgtEl>
                                          <p:spTgt spid="7"/>
                                        </p:tgtEl>
                                        <p:attrNameLst>
                                          <p:attrName>style.visibility</p:attrName>
                                        </p:attrNameLst>
                                      </p:cBhvr>
                                      <p:to>
                                        <p:strVal val="visible"/>
                                      </p:to>
                                    </p:set>
                                    <p:animEffect transition="in" filter="diamond(in)">
                                      <p:cBhvr>
                                        <p:cTn id="46" dur="500"/>
                                        <p:tgtEl>
                                          <p:spTgt spid="7"/>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additive="base">
                                        <p:cTn id="51" dur="500" fill="hold"/>
                                        <p:tgtEl>
                                          <p:spTgt spid="8"/>
                                        </p:tgtEl>
                                        <p:attrNameLst>
                                          <p:attrName>ppt_x</p:attrName>
                                        </p:attrNameLst>
                                      </p:cBhvr>
                                      <p:tavLst>
                                        <p:tav tm="0">
                                          <p:val>
                                            <p:strVal val="#ppt_x"/>
                                          </p:val>
                                        </p:tav>
                                        <p:tav tm="100000">
                                          <p:val>
                                            <p:strVal val="#ppt_x"/>
                                          </p:val>
                                        </p:tav>
                                      </p:tavLst>
                                    </p:anim>
                                    <p:anim calcmode="lin" valueType="num">
                                      <p:cBhvr additive="base">
                                        <p:cTn id="5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8" presetClass="entr" presetSubtype="16" fill="hold" nodeType="clickEffect">
                                  <p:stCondLst>
                                    <p:cond delay="0"/>
                                  </p:stCondLst>
                                  <p:childTnLst>
                                    <p:set>
                                      <p:cBhvr>
                                        <p:cTn id="56" dur="500" fill="hold">
                                          <p:stCondLst>
                                            <p:cond delay="0"/>
                                          </p:stCondLst>
                                        </p:cTn>
                                        <p:tgtEl>
                                          <p:spTgt spid="9"/>
                                        </p:tgtEl>
                                        <p:attrNameLst>
                                          <p:attrName>style.visibility</p:attrName>
                                        </p:attrNameLst>
                                      </p:cBhvr>
                                      <p:to>
                                        <p:strVal val="visible"/>
                                      </p:to>
                                    </p:set>
                                    <p:animEffect transition="in" filter="diamond(in)">
                                      <p:cBhvr>
                                        <p:cTn id="57" dur="500"/>
                                        <p:tgtEl>
                                          <p:spTgt spid="9"/>
                                        </p:tgtEl>
                                      </p:cBhvr>
                                    </p:animEffect>
                                  </p:childTnLst>
                                </p:cTn>
                              </p:par>
                              <p:par>
                                <p:cTn id="58" presetID="8" presetClass="entr" presetSubtype="16" fill="hold" nodeType="withEffect">
                                  <p:stCondLst>
                                    <p:cond delay="0"/>
                                  </p:stCondLst>
                                  <p:childTnLst>
                                    <p:set>
                                      <p:cBhvr>
                                        <p:cTn id="59" dur="500" fill="hold">
                                          <p:stCondLst>
                                            <p:cond delay="0"/>
                                          </p:stCondLst>
                                        </p:cTn>
                                        <p:tgtEl>
                                          <p:spTgt spid="10"/>
                                        </p:tgtEl>
                                        <p:attrNameLst>
                                          <p:attrName>style.visibility</p:attrName>
                                        </p:attrNameLst>
                                      </p:cBhvr>
                                      <p:to>
                                        <p:strVal val="visible"/>
                                      </p:to>
                                    </p:set>
                                    <p:animEffect transition="in" filter="diamond(in)">
                                      <p:cBhvr>
                                        <p:cTn id="6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2" grpId="0"/>
      <p:bldP spid="5"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sp>
        <p:nvSpPr>
          <p:cNvPr id="80" name="矩形: 圆角 13"/>
          <p:cNvSpPr/>
          <p:nvPr/>
        </p:nvSpPr>
        <p:spPr>
          <a:xfrm>
            <a:off x="282575" y="963295"/>
            <a:ext cx="360045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sp>
        <p:nvSpPr>
          <p:cNvPr id="2" name="文本框 1"/>
          <p:cNvSpPr txBox="1"/>
          <p:nvPr/>
        </p:nvSpPr>
        <p:spPr>
          <a:xfrm>
            <a:off x="282575" y="1678305"/>
            <a:ext cx="3844925" cy="368300"/>
          </a:xfrm>
          <a:prstGeom prst="rect">
            <a:avLst/>
          </a:prstGeom>
          <a:noFill/>
        </p:spPr>
        <p:txBody>
          <a:bodyPr wrap="none" rtlCol="0" anchor="t">
            <a:spAutoFit/>
          </a:bodyPr>
          <a:p>
            <a:r>
              <a:rPr lang="zh-CN" altLang="en-US" dirty="0">
                <a:solidFill>
                  <a:schemeClr val="accent1"/>
                </a:solidFill>
                <a:effectLst>
                  <a:outerShdw blurRad="38100" dist="25400" dir="5400000" algn="ctr" rotWithShape="0">
                    <a:srgbClr val="6E747A">
                      <a:alpha val="43000"/>
                    </a:srgbClr>
                  </a:outerShdw>
                </a:effectLst>
                <a:cs typeface="+mn-ea"/>
                <a:sym typeface="+mn-lt"/>
              </a:rPr>
              <a:t>dialog</a:t>
            </a:r>
            <a:r>
              <a:rPr lang="en-US" altLang="zh-CN" dirty="0">
                <a:solidFill>
                  <a:schemeClr val="accent1"/>
                </a:solidFill>
                <a:effectLst>
                  <a:outerShdw blurRad="38100" dist="25400" dir="5400000" algn="ctr" rotWithShape="0">
                    <a:srgbClr val="6E747A">
                      <a:alpha val="43000"/>
                    </a:srgbClr>
                  </a:outerShdw>
                </a:effectLst>
                <a:cs typeface="+mn-ea"/>
                <a:sym typeface="+mn-lt"/>
              </a:rPr>
              <a:t>(info&amp;image)</a:t>
            </a:r>
            <a:r>
              <a:rPr lang="zh-CN" altLang="en-US" dirty="0">
                <a:solidFill>
                  <a:schemeClr val="accent1"/>
                </a:solidFill>
                <a:effectLst>
                  <a:outerShdw blurRad="38100" dist="25400" dir="5400000" algn="ctr" rotWithShape="0">
                    <a:srgbClr val="6E747A">
                      <a:alpha val="43000"/>
                    </a:srgbClr>
                  </a:outerShdw>
                </a:effectLst>
                <a:cs typeface="+mn-ea"/>
                <a:sym typeface="+mn-lt"/>
              </a:rPr>
              <a:t>：对话弹窗组件</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pic>
        <p:nvPicPr>
          <p:cNvPr id="3" name="图片 2" descr="WeChatd90214536072745f360997d6866b75a5"/>
          <p:cNvPicPr>
            <a:picLocks noChangeAspect="1"/>
          </p:cNvPicPr>
          <p:nvPr/>
        </p:nvPicPr>
        <p:blipFill>
          <a:blip r:embed="rId10"/>
          <a:stretch>
            <a:fillRect/>
          </a:stretch>
        </p:blipFill>
        <p:spPr>
          <a:xfrm>
            <a:off x="282575" y="2046605"/>
            <a:ext cx="5323205" cy="1957070"/>
          </a:xfrm>
          <a:prstGeom prst="rect">
            <a:avLst/>
          </a:prstGeom>
        </p:spPr>
      </p:pic>
      <p:pic>
        <p:nvPicPr>
          <p:cNvPr id="4" name="图片 3" descr="WeChata6a6ef3202407be9ab82bbb42a2ad5f7"/>
          <p:cNvPicPr>
            <a:picLocks noChangeAspect="1"/>
          </p:cNvPicPr>
          <p:nvPr/>
        </p:nvPicPr>
        <p:blipFill>
          <a:blip r:embed="rId11"/>
          <a:srcRect t="19887"/>
          <a:stretch>
            <a:fillRect/>
          </a:stretch>
        </p:blipFill>
        <p:spPr>
          <a:xfrm>
            <a:off x="5865495" y="1588135"/>
            <a:ext cx="3350895" cy="2415540"/>
          </a:xfrm>
          <a:prstGeom prst="rect">
            <a:avLst/>
          </a:prstGeom>
        </p:spPr>
      </p:pic>
      <p:pic>
        <p:nvPicPr>
          <p:cNvPr id="5" name="图片 4" descr="WeChat8121afd10ffb6783a328a86bcdb83df0"/>
          <p:cNvPicPr>
            <a:picLocks noChangeAspect="1"/>
          </p:cNvPicPr>
          <p:nvPr/>
        </p:nvPicPr>
        <p:blipFill>
          <a:blip r:embed="rId12"/>
          <a:stretch>
            <a:fillRect/>
          </a:stretch>
        </p:blipFill>
        <p:spPr>
          <a:xfrm>
            <a:off x="282575" y="4105275"/>
            <a:ext cx="5323205" cy="2546985"/>
          </a:xfrm>
          <a:prstGeom prst="rect">
            <a:avLst/>
          </a:prstGeom>
        </p:spPr>
      </p:pic>
      <p:pic>
        <p:nvPicPr>
          <p:cNvPr id="6" name="图片 5" descr="WeChat92493c7590cbf467b71985e334317918"/>
          <p:cNvPicPr>
            <a:picLocks noChangeAspect="1"/>
          </p:cNvPicPr>
          <p:nvPr/>
        </p:nvPicPr>
        <p:blipFill>
          <a:blip r:embed="rId13"/>
          <a:stretch>
            <a:fillRect/>
          </a:stretch>
        </p:blipFill>
        <p:spPr>
          <a:xfrm>
            <a:off x="5865495" y="4104640"/>
            <a:ext cx="3350895" cy="254825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par>
                                <p:cTn id="10" presetID="53" presetClass="entr" presetSubtype="16" fill="hold" nodeType="withEffect">
                                  <p:stCondLst>
                                    <p:cond delay="0"/>
                                  </p:stCondLst>
                                  <p:childTnLst>
                                    <p:set>
                                      <p:cBhvr>
                                        <p:cTn id="11" dur="1" fill="hold">
                                          <p:stCondLst>
                                            <p:cond delay="0"/>
                                          </p:stCondLst>
                                        </p:cTn>
                                        <p:tgtEl>
                                          <p:spTgt spid="71"/>
                                        </p:tgtEl>
                                        <p:attrNameLst>
                                          <p:attrName>style.visibility</p:attrName>
                                        </p:attrNameLst>
                                      </p:cBhvr>
                                      <p:to>
                                        <p:strVal val="visible"/>
                                      </p:to>
                                    </p:set>
                                    <p:anim calcmode="lin" valueType="num">
                                      <p:cBhvr>
                                        <p:cTn id="12" dur="500" fill="hold"/>
                                        <p:tgtEl>
                                          <p:spTgt spid="71"/>
                                        </p:tgtEl>
                                        <p:attrNameLst>
                                          <p:attrName>ppt_w</p:attrName>
                                        </p:attrNameLst>
                                      </p:cBhvr>
                                      <p:tavLst>
                                        <p:tav tm="0">
                                          <p:val>
                                            <p:fltVal val="0"/>
                                          </p:val>
                                        </p:tav>
                                        <p:tav tm="100000">
                                          <p:val>
                                            <p:strVal val="#ppt_w"/>
                                          </p:val>
                                        </p:tav>
                                      </p:tavLst>
                                    </p:anim>
                                    <p:anim calcmode="lin" valueType="num">
                                      <p:cBhvr>
                                        <p:cTn id="13" dur="500" fill="hold"/>
                                        <p:tgtEl>
                                          <p:spTgt spid="71"/>
                                        </p:tgtEl>
                                        <p:attrNameLst>
                                          <p:attrName>ppt_h</p:attrName>
                                        </p:attrNameLst>
                                      </p:cBhvr>
                                      <p:tavLst>
                                        <p:tav tm="0">
                                          <p:val>
                                            <p:fltVal val="0"/>
                                          </p:val>
                                        </p:tav>
                                        <p:tav tm="100000">
                                          <p:val>
                                            <p:strVal val="#ppt_h"/>
                                          </p:val>
                                        </p:tav>
                                      </p:tavLst>
                                    </p:anim>
                                    <p:animEffect transition="in" filter="fade">
                                      <p:cBhvr>
                                        <p:cTn id="14" dur="500"/>
                                        <p:tgtEl>
                                          <p:spTgt spid="71"/>
                                        </p:tgtEl>
                                      </p:cBhvr>
                                    </p:animEffect>
                                  </p:childTnLst>
                                </p:cTn>
                              </p:par>
                            </p:childTnLst>
                          </p:cTn>
                        </p:par>
                        <p:par>
                          <p:cTn id="15" fill="hold">
                            <p:stCondLst>
                              <p:cond delay="500"/>
                            </p:stCondLst>
                            <p:childTnLst>
                              <p:par>
                                <p:cTn id="16" presetID="14" presetClass="entr" presetSubtype="10" fill="hold" grpId="0" nodeType="after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randombar(horizontal)">
                                      <p:cBhvr>
                                        <p:cTn id="18" dur="500"/>
                                        <p:tgtEl>
                                          <p:spTgt spid="8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ppt_x"/>
                                          </p:val>
                                        </p:tav>
                                        <p:tav tm="100000">
                                          <p:val>
                                            <p:strVal val="#ppt_x"/>
                                          </p:val>
                                        </p:tav>
                                      </p:tavLst>
                                    </p:anim>
                                    <p:anim calcmode="lin" valueType="num">
                                      <p:cBhvr additive="base">
                                        <p:cTn id="3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8" presetClass="entr" presetSubtype="16" fill="hold" nodeType="clickEffect">
                                  <p:stCondLst>
                                    <p:cond delay="0"/>
                                  </p:stCondLst>
                                  <p:childTnLst>
                                    <p:set>
                                      <p:cBhvr>
                                        <p:cTn id="38" dur="500" fill="hold">
                                          <p:stCondLst>
                                            <p:cond delay="0"/>
                                          </p:stCondLst>
                                        </p:cTn>
                                        <p:tgtEl>
                                          <p:spTgt spid="5"/>
                                        </p:tgtEl>
                                        <p:attrNameLst>
                                          <p:attrName>style.visibility</p:attrName>
                                        </p:attrNameLst>
                                      </p:cBhvr>
                                      <p:to>
                                        <p:strVal val="visible"/>
                                      </p:to>
                                    </p:set>
                                    <p:animEffect transition="in" filter="diamond(in)">
                                      <p:cBhvr>
                                        <p:cTn id="39" dur="500"/>
                                        <p:tgtEl>
                                          <p:spTgt spid="5"/>
                                        </p:tgtEl>
                                      </p:cBhvr>
                                    </p:animEffect>
                                  </p:childTnLst>
                                </p:cTn>
                              </p:par>
                              <p:par>
                                <p:cTn id="40" presetID="8" presetClass="entr" presetSubtype="16" fill="hold" nodeType="withEffect">
                                  <p:stCondLst>
                                    <p:cond delay="0"/>
                                  </p:stCondLst>
                                  <p:childTnLst>
                                    <p:set>
                                      <p:cBhvr>
                                        <p:cTn id="41" dur="500" fill="hold">
                                          <p:stCondLst>
                                            <p:cond delay="0"/>
                                          </p:stCondLst>
                                        </p:cTn>
                                        <p:tgtEl>
                                          <p:spTgt spid="6"/>
                                        </p:tgtEl>
                                        <p:attrNameLst>
                                          <p:attrName>style.visibility</p:attrName>
                                        </p:attrNameLst>
                                      </p:cBhvr>
                                      <p:to>
                                        <p:strVal val="visible"/>
                                      </p:to>
                                    </p:set>
                                    <p:animEffect transition="in" filter="diamond(in)">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68" name="组合 67"/>
          <p:cNvGrpSpPr/>
          <p:nvPr/>
        </p:nvGrpSpPr>
        <p:grpSpPr>
          <a:xfrm>
            <a:off x="4753927" y="868794"/>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sp>
        <p:nvSpPr>
          <p:cNvPr id="80" name="矩形: 圆角 13"/>
          <p:cNvSpPr/>
          <p:nvPr/>
        </p:nvSpPr>
        <p:spPr>
          <a:xfrm>
            <a:off x="290830" y="880110"/>
            <a:ext cx="360045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sp>
        <p:nvSpPr>
          <p:cNvPr id="2" name="文本框 1"/>
          <p:cNvSpPr txBox="1"/>
          <p:nvPr/>
        </p:nvSpPr>
        <p:spPr>
          <a:xfrm>
            <a:off x="282575" y="1501775"/>
            <a:ext cx="2312670" cy="368300"/>
          </a:xfrm>
          <a:prstGeom prst="rect">
            <a:avLst/>
          </a:prstGeom>
          <a:noFill/>
        </p:spPr>
        <p:txBody>
          <a:bodyPr wrap="none" rtlCol="0" anchor="t">
            <a:spAutoFit/>
          </a:bodyPr>
          <a:p>
            <a:pPr algn="l"/>
            <a:r>
              <a:rPr dirty="0">
                <a:solidFill>
                  <a:schemeClr val="accent1"/>
                </a:solidFill>
                <a:effectLst>
                  <a:outerShdw blurRad="38100" dist="25400" dir="5400000" algn="ctr" rotWithShape="0">
                    <a:srgbClr val="6E747A">
                      <a:alpha val="43000"/>
                    </a:srgbClr>
                  </a:outerShdw>
                </a:effectLst>
                <a:cs typeface="+mn-ea"/>
                <a:sym typeface="+mn-lt"/>
              </a:rPr>
              <a:t>appbar</a:t>
            </a:r>
            <a:r>
              <a:rPr lang="zh-CN" altLang="en-US" dirty="0">
                <a:solidFill>
                  <a:schemeClr val="accent1"/>
                </a:solidFill>
                <a:effectLst>
                  <a:outerShdw blurRad="38100" dist="25400" dir="5400000" algn="ctr" rotWithShape="0">
                    <a:srgbClr val="6E747A">
                      <a:alpha val="43000"/>
                    </a:srgbClr>
                  </a:outerShdw>
                </a:effectLst>
                <a:cs typeface="+mn-ea"/>
                <a:sym typeface="+mn-lt"/>
              </a:rPr>
              <a:t>：App导航栏</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sp>
        <p:nvSpPr>
          <p:cNvPr id="5" name="文本框 4"/>
          <p:cNvSpPr txBox="1"/>
          <p:nvPr/>
        </p:nvSpPr>
        <p:spPr>
          <a:xfrm>
            <a:off x="283210" y="1870075"/>
            <a:ext cx="8412480" cy="368300"/>
          </a:xfrm>
          <a:prstGeom prst="rect">
            <a:avLst/>
          </a:prstGeom>
          <a:noFill/>
        </p:spPr>
        <p:txBody>
          <a:bodyPr wrap="none" rtlCol="0" anchor="t">
            <a:spAutoFit/>
          </a:bodyPr>
          <a:p>
            <a:r>
              <a:rPr lang="zh-CN" dirty="0">
                <a:solidFill>
                  <a:schemeClr val="tx1">
                    <a:lumMod val="75000"/>
                    <a:lumOff val="25000"/>
                  </a:schemeClr>
                </a:solidFill>
                <a:cs typeface="+mn-ea"/>
                <a:sym typeface="+mn-lt"/>
              </a:rPr>
              <a:t>返回各类导航栏：空导航栏、带标题导航栏、带返回键导航栏、自定义导航栏等。</a:t>
            </a:r>
            <a:endParaRPr lang="zh-CN" dirty="0">
              <a:solidFill>
                <a:schemeClr val="tx1">
                  <a:lumMod val="75000"/>
                  <a:lumOff val="25000"/>
                </a:schemeClr>
              </a:solidFill>
              <a:cs typeface="+mn-ea"/>
              <a:sym typeface="+mn-lt"/>
            </a:endParaRPr>
          </a:p>
        </p:txBody>
      </p:sp>
      <p:sp>
        <p:nvSpPr>
          <p:cNvPr id="6" name="文本框 5"/>
          <p:cNvSpPr txBox="1"/>
          <p:nvPr/>
        </p:nvSpPr>
        <p:spPr>
          <a:xfrm>
            <a:off x="282575" y="2326640"/>
            <a:ext cx="3458210" cy="368300"/>
          </a:xfrm>
          <a:prstGeom prst="rect">
            <a:avLst/>
          </a:prstGeom>
          <a:noFill/>
        </p:spPr>
        <p:txBody>
          <a:bodyPr wrap="none" rtlCol="0" anchor="t">
            <a:spAutoFit/>
          </a:bodyPr>
          <a:p>
            <a:r>
              <a:rPr lang="zh-CN" altLang="en-US" dirty="0">
                <a:solidFill>
                  <a:schemeClr val="accent1"/>
                </a:solidFill>
                <a:effectLst>
                  <a:outerShdw blurRad="38100" dist="25400" dir="5400000" algn="ctr" rotWithShape="0">
                    <a:srgbClr val="6E747A">
                      <a:alpha val="43000"/>
                    </a:srgbClr>
                  </a:outerShdw>
                </a:effectLst>
                <a:cs typeface="+mn-ea"/>
                <a:sym typeface="+mn-lt"/>
              </a:rPr>
              <a:t>custom_tab_item：标签栏</a:t>
            </a:r>
            <a:r>
              <a:rPr lang="en-US" altLang="zh-CN" dirty="0">
                <a:solidFill>
                  <a:schemeClr val="accent1"/>
                </a:solidFill>
                <a:effectLst>
                  <a:outerShdw blurRad="38100" dist="25400" dir="5400000" algn="ctr" rotWithShape="0">
                    <a:srgbClr val="6E747A">
                      <a:alpha val="43000"/>
                    </a:srgbClr>
                  </a:outerShdw>
                </a:effectLst>
                <a:cs typeface="+mn-ea"/>
                <a:sym typeface="+mn-lt"/>
              </a:rPr>
              <a:t>item</a:t>
            </a:r>
            <a:endParaRPr lang="en-US" altLang="zh-CN" dirty="0">
              <a:solidFill>
                <a:schemeClr val="accent1"/>
              </a:solidFill>
              <a:effectLst>
                <a:outerShdw blurRad="38100" dist="25400" dir="5400000" algn="ctr" rotWithShape="0">
                  <a:srgbClr val="6E747A">
                    <a:alpha val="43000"/>
                  </a:srgbClr>
                </a:outerShdw>
              </a:effectLst>
              <a:cs typeface="+mn-ea"/>
              <a:sym typeface="+mn-lt"/>
            </a:endParaRPr>
          </a:p>
        </p:txBody>
      </p:sp>
      <p:pic>
        <p:nvPicPr>
          <p:cNvPr id="7" name="图片 6" descr="WeChat0432ee50d693389931f19307159efa0c"/>
          <p:cNvPicPr>
            <a:picLocks noChangeAspect="1"/>
          </p:cNvPicPr>
          <p:nvPr/>
        </p:nvPicPr>
        <p:blipFill>
          <a:blip r:embed="rId10"/>
          <a:stretch>
            <a:fillRect/>
          </a:stretch>
        </p:blipFill>
        <p:spPr>
          <a:xfrm>
            <a:off x="290830" y="2694940"/>
            <a:ext cx="8413115" cy="473710"/>
          </a:xfrm>
          <a:prstGeom prst="rect">
            <a:avLst/>
          </a:prstGeom>
        </p:spPr>
      </p:pic>
      <p:pic>
        <p:nvPicPr>
          <p:cNvPr id="8" name="图片 7" descr="WeChat2a86fcc7222d42de0994584030eee5a1"/>
          <p:cNvPicPr>
            <a:picLocks noChangeAspect="1"/>
          </p:cNvPicPr>
          <p:nvPr/>
        </p:nvPicPr>
        <p:blipFill>
          <a:blip r:embed="rId11"/>
          <a:stretch>
            <a:fillRect/>
          </a:stretch>
        </p:blipFill>
        <p:spPr>
          <a:xfrm>
            <a:off x="290830" y="3168650"/>
            <a:ext cx="2042795" cy="811530"/>
          </a:xfrm>
          <a:prstGeom prst="rect">
            <a:avLst/>
          </a:prstGeom>
        </p:spPr>
      </p:pic>
      <p:sp>
        <p:nvSpPr>
          <p:cNvPr id="9" name="文本框 8"/>
          <p:cNvSpPr txBox="1"/>
          <p:nvPr/>
        </p:nvSpPr>
        <p:spPr>
          <a:xfrm>
            <a:off x="282575" y="4148455"/>
            <a:ext cx="3093720" cy="368300"/>
          </a:xfrm>
          <a:prstGeom prst="rect">
            <a:avLst/>
          </a:prstGeom>
          <a:noFill/>
        </p:spPr>
        <p:txBody>
          <a:bodyPr wrap="square" rtlCol="0" anchor="t">
            <a:spAutoFit/>
          </a:bodyPr>
          <a:p>
            <a:pPr algn="l"/>
            <a:r>
              <a:rPr lang="zh-CN" altLang="en-US" dirty="0">
                <a:solidFill>
                  <a:schemeClr val="accent1"/>
                </a:solidFill>
                <a:effectLst>
                  <a:outerShdw blurRad="38100" dist="25400" dir="5400000" algn="ctr" rotWithShape="0">
                    <a:srgbClr val="6E747A">
                      <a:alpha val="43000"/>
                    </a:srgbClr>
                  </a:outerShdw>
                </a:effectLst>
                <a:cs typeface="+mn-ea"/>
                <a:sym typeface="+mn-lt"/>
              </a:rPr>
              <a:t>dots_indicator：加载指示点</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pic>
        <p:nvPicPr>
          <p:cNvPr id="10" name="图片 9" descr="WeChate24f3b62e97ff33bd52c1a0752dad434"/>
          <p:cNvPicPr>
            <a:picLocks noChangeAspect="1"/>
          </p:cNvPicPr>
          <p:nvPr/>
        </p:nvPicPr>
        <p:blipFill>
          <a:blip r:embed="rId12"/>
          <a:stretch>
            <a:fillRect/>
          </a:stretch>
        </p:blipFill>
        <p:spPr>
          <a:xfrm>
            <a:off x="282575" y="4516755"/>
            <a:ext cx="6115685" cy="426085"/>
          </a:xfrm>
          <a:prstGeom prst="rect">
            <a:avLst/>
          </a:prstGeom>
        </p:spPr>
      </p:pic>
      <p:pic>
        <p:nvPicPr>
          <p:cNvPr id="11" name="图片 10" descr="WeChat44b5bf6d7c3a642240b4c543cc6f6538"/>
          <p:cNvPicPr>
            <a:picLocks noChangeAspect="1"/>
          </p:cNvPicPr>
          <p:nvPr/>
        </p:nvPicPr>
        <p:blipFill>
          <a:blip r:embed="rId13"/>
          <a:stretch>
            <a:fillRect/>
          </a:stretch>
        </p:blipFill>
        <p:spPr>
          <a:xfrm>
            <a:off x="6501130" y="4516755"/>
            <a:ext cx="1842135" cy="426085"/>
          </a:xfrm>
          <a:prstGeom prst="rect">
            <a:avLst/>
          </a:prstGeom>
        </p:spPr>
      </p:pic>
      <p:sp>
        <p:nvSpPr>
          <p:cNvPr id="12" name="文本框 11"/>
          <p:cNvSpPr txBox="1"/>
          <p:nvPr/>
        </p:nvSpPr>
        <p:spPr>
          <a:xfrm>
            <a:off x="290830" y="4942840"/>
            <a:ext cx="2745105" cy="506730"/>
          </a:xfrm>
          <a:prstGeom prst="rect">
            <a:avLst/>
          </a:prstGeom>
          <a:noFill/>
        </p:spPr>
        <p:txBody>
          <a:bodyPr wrap="none" rtlCol="0" anchor="t">
            <a:spAutoFit/>
          </a:bodyPr>
          <a:p>
            <a:pPr algn="l">
              <a:lnSpc>
                <a:spcPct val="150000"/>
              </a:lnSpc>
            </a:pPr>
            <a:r>
              <a:rPr lang="zh-CN" altLang="en-US" dirty="0">
                <a:solidFill>
                  <a:schemeClr val="accent1"/>
                </a:solidFill>
                <a:effectLst>
                  <a:outerShdw blurRad="38100" dist="25400" dir="5400000" algn="ctr" rotWithShape="0">
                    <a:srgbClr val="6E747A">
                      <a:alpha val="43000"/>
                    </a:srgbClr>
                  </a:outerShdw>
                </a:effectLst>
                <a:cs typeface="+mn-ea"/>
                <a:sym typeface="+mn-lt"/>
              </a:rPr>
              <a:t>loading_view：加载视图</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pic>
        <p:nvPicPr>
          <p:cNvPr id="13" name="图片 12" descr="WeChat1537c3d74675233e73da66598679d8ad"/>
          <p:cNvPicPr>
            <a:picLocks noChangeAspect="1"/>
          </p:cNvPicPr>
          <p:nvPr/>
        </p:nvPicPr>
        <p:blipFill>
          <a:blip r:embed="rId14"/>
          <a:stretch>
            <a:fillRect/>
          </a:stretch>
        </p:blipFill>
        <p:spPr>
          <a:xfrm>
            <a:off x="2713355" y="5527675"/>
            <a:ext cx="1586230" cy="1229995"/>
          </a:xfrm>
          <a:prstGeom prst="rect">
            <a:avLst/>
          </a:prstGeom>
        </p:spPr>
      </p:pic>
      <p:pic>
        <p:nvPicPr>
          <p:cNvPr id="14" name="图片 13" descr="WeChate656c553cf32b0d18dea1f1aae543082"/>
          <p:cNvPicPr>
            <a:picLocks noChangeAspect="1"/>
          </p:cNvPicPr>
          <p:nvPr/>
        </p:nvPicPr>
        <p:blipFill>
          <a:blip r:embed="rId15"/>
          <a:stretch>
            <a:fillRect/>
          </a:stretch>
        </p:blipFill>
        <p:spPr>
          <a:xfrm>
            <a:off x="282575" y="5527675"/>
            <a:ext cx="2313305" cy="1229995"/>
          </a:xfrm>
          <a:prstGeom prst="rect">
            <a:avLst/>
          </a:prstGeom>
        </p:spPr>
      </p:pic>
      <p:sp>
        <p:nvSpPr>
          <p:cNvPr id="3" name="文本框 2"/>
          <p:cNvSpPr txBox="1"/>
          <p:nvPr/>
        </p:nvSpPr>
        <p:spPr>
          <a:xfrm>
            <a:off x="4920615" y="5015865"/>
            <a:ext cx="5924550" cy="368300"/>
          </a:xfrm>
          <a:prstGeom prst="rect">
            <a:avLst/>
          </a:prstGeom>
          <a:noFill/>
        </p:spPr>
        <p:txBody>
          <a:bodyPr wrap="square" rtlCol="0" anchor="t">
            <a:spAutoFit/>
          </a:bodyPr>
          <a:p>
            <a:r>
              <a:rPr lang="zh-CN" altLang="en-US">
                <a:solidFill>
                  <a:schemeClr val="accent1"/>
                </a:solidFill>
                <a:effectLst>
                  <a:outerShdw blurRad="38100" dist="25400" dir="5400000" algn="ctr" rotWithShape="0">
                    <a:srgbClr val="6E747A">
                      <a:alpha val="43000"/>
                      <a:alpha val="43000"/>
                    </a:srgbClr>
                  </a:outerShdw>
                </a:effectLst>
              </a:rPr>
              <a:t>pin_yin_text_edit_controller：自定义输入框控制器</a:t>
            </a:r>
            <a:endParaRPr lang="zh-CN" altLang="en-US">
              <a:solidFill>
                <a:schemeClr val="accent1"/>
              </a:solidFill>
              <a:effectLst>
                <a:outerShdw blurRad="38100" dist="25400" dir="5400000" algn="ctr" rotWithShape="0">
                  <a:srgbClr val="6E747A">
                    <a:alpha val="43000"/>
                    <a:alpha val="43000"/>
                  </a:srgbClr>
                </a:outerShdw>
              </a:effectLst>
            </a:endParaRPr>
          </a:p>
        </p:txBody>
      </p:sp>
      <p:sp>
        <p:nvSpPr>
          <p:cNvPr id="15" name="文本框 14"/>
          <p:cNvSpPr txBox="1"/>
          <p:nvPr/>
        </p:nvSpPr>
        <p:spPr>
          <a:xfrm>
            <a:off x="5015230" y="5443220"/>
            <a:ext cx="3328035" cy="337185"/>
          </a:xfrm>
          <a:prstGeom prst="rect">
            <a:avLst/>
          </a:prstGeom>
          <a:noFill/>
        </p:spPr>
        <p:txBody>
          <a:bodyPr wrap="square" rtlCol="0" anchor="t">
            <a:spAutoFit/>
          </a:bodyPr>
          <a:p>
            <a:r>
              <a:rPr lang="zh-CN" altLang="en-US" sz="1600"/>
              <a:t>解决iOS输入拼音时乱码问题</a:t>
            </a:r>
            <a:endParaRPr lang="zh-CN" altLang="en-US" sz="1600"/>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par>
                                <p:cTn id="10" presetID="53" presetClass="entr" presetSubtype="16" fill="hold" nodeType="withEffect">
                                  <p:stCondLst>
                                    <p:cond delay="0"/>
                                  </p:stCondLst>
                                  <p:childTnLst>
                                    <p:set>
                                      <p:cBhvr>
                                        <p:cTn id="11" dur="1" fill="hold">
                                          <p:stCondLst>
                                            <p:cond delay="0"/>
                                          </p:stCondLst>
                                        </p:cTn>
                                        <p:tgtEl>
                                          <p:spTgt spid="71"/>
                                        </p:tgtEl>
                                        <p:attrNameLst>
                                          <p:attrName>style.visibility</p:attrName>
                                        </p:attrNameLst>
                                      </p:cBhvr>
                                      <p:to>
                                        <p:strVal val="visible"/>
                                      </p:to>
                                    </p:set>
                                    <p:anim calcmode="lin" valueType="num">
                                      <p:cBhvr>
                                        <p:cTn id="12" dur="500" fill="hold"/>
                                        <p:tgtEl>
                                          <p:spTgt spid="71"/>
                                        </p:tgtEl>
                                        <p:attrNameLst>
                                          <p:attrName>ppt_w</p:attrName>
                                        </p:attrNameLst>
                                      </p:cBhvr>
                                      <p:tavLst>
                                        <p:tav tm="0">
                                          <p:val>
                                            <p:fltVal val="0"/>
                                          </p:val>
                                        </p:tav>
                                        <p:tav tm="100000">
                                          <p:val>
                                            <p:strVal val="#ppt_w"/>
                                          </p:val>
                                        </p:tav>
                                      </p:tavLst>
                                    </p:anim>
                                    <p:anim calcmode="lin" valueType="num">
                                      <p:cBhvr>
                                        <p:cTn id="13" dur="500" fill="hold"/>
                                        <p:tgtEl>
                                          <p:spTgt spid="71"/>
                                        </p:tgtEl>
                                        <p:attrNameLst>
                                          <p:attrName>ppt_h</p:attrName>
                                        </p:attrNameLst>
                                      </p:cBhvr>
                                      <p:tavLst>
                                        <p:tav tm="0">
                                          <p:val>
                                            <p:fltVal val="0"/>
                                          </p:val>
                                        </p:tav>
                                        <p:tav tm="100000">
                                          <p:val>
                                            <p:strVal val="#ppt_h"/>
                                          </p:val>
                                        </p:tav>
                                      </p:tavLst>
                                    </p:anim>
                                    <p:animEffect transition="in" filter="fade">
                                      <p:cBhvr>
                                        <p:cTn id="14" dur="500"/>
                                        <p:tgtEl>
                                          <p:spTgt spid="71"/>
                                        </p:tgtEl>
                                      </p:cBhvr>
                                    </p:animEffect>
                                  </p:childTnLst>
                                </p:cTn>
                              </p:par>
                            </p:childTnLst>
                          </p:cTn>
                        </p:par>
                        <p:par>
                          <p:cTn id="15" fill="hold">
                            <p:stCondLst>
                              <p:cond delay="500"/>
                            </p:stCondLst>
                            <p:childTnLst>
                              <p:par>
                                <p:cTn id="16" presetID="14" presetClass="entr" presetSubtype="10" fill="hold" grpId="0" nodeType="after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randombar(horizontal)">
                                      <p:cBhvr>
                                        <p:cTn id="18" dur="500"/>
                                        <p:tgtEl>
                                          <p:spTgt spid="8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 presetClass="entr" presetSubtype="16" fill="hold" nodeType="clickEffect">
                                  <p:stCondLst>
                                    <p:cond delay="0"/>
                                  </p:stCondLst>
                                  <p:childTnLst>
                                    <p:set>
                                      <p:cBhvr>
                                        <p:cTn id="40" dur="500" fill="hold">
                                          <p:stCondLst>
                                            <p:cond delay="0"/>
                                          </p:stCondLst>
                                        </p:cTn>
                                        <p:tgtEl>
                                          <p:spTgt spid="7"/>
                                        </p:tgtEl>
                                        <p:attrNameLst>
                                          <p:attrName>style.visibility</p:attrName>
                                        </p:attrNameLst>
                                      </p:cBhvr>
                                      <p:to>
                                        <p:strVal val="visible"/>
                                      </p:to>
                                    </p:set>
                                    <p:animEffect transition="in" filter="box(in)">
                                      <p:cBhvr>
                                        <p:cTn id="41" dur="500"/>
                                        <p:tgtEl>
                                          <p:spTgt spid="7"/>
                                        </p:tgtEl>
                                      </p:cBhvr>
                                    </p:animEffect>
                                  </p:childTnLst>
                                </p:cTn>
                              </p:par>
                              <p:par>
                                <p:cTn id="42" presetID="8" presetClass="entr" presetSubtype="16" fill="hold" nodeType="withEffect">
                                  <p:stCondLst>
                                    <p:cond delay="0"/>
                                  </p:stCondLst>
                                  <p:childTnLst>
                                    <p:set>
                                      <p:cBhvr>
                                        <p:cTn id="43" dur="500" fill="hold">
                                          <p:stCondLst>
                                            <p:cond delay="0"/>
                                          </p:stCondLst>
                                        </p:cTn>
                                        <p:tgtEl>
                                          <p:spTgt spid="8"/>
                                        </p:tgtEl>
                                        <p:attrNameLst>
                                          <p:attrName>style.visibility</p:attrName>
                                        </p:attrNameLst>
                                      </p:cBhvr>
                                      <p:to>
                                        <p:strVal val="visible"/>
                                      </p:to>
                                    </p:set>
                                    <p:animEffect transition="in" filter="diamond(in)">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ppt_x"/>
                                          </p:val>
                                        </p:tav>
                                        <p:tav tm="100000">
                                          <p:val>
                                            <p:strVal val="#ppt_x"/>
                                          </p:val>
                                        </p:tav>
                                      </p:tavLst>
                                    </p:anim>
                                    <p:anim calcmode="lin" valueType="num">
                                      <p:cBhvr additive="base">
                                        <p:cTn id="5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 presetClass="entr" presetSubtype="16" fill="hold" nodeType="clickEffect">
                                  <p:stCondLst>
                                    <p:cond delay="0"/>
                                  </p:stCondLst>
                                  <p:childTnLst>
                                    <p:set>
                                      <p:cBhvr>
                                        <p:cTn id="54" dur="500" fill="hold">
                                          <p:stCondLst>
                                            <p:cond delay="0"/>
                                          </p:stCondLst>
                                        </p:cTn>
                                        <p:tgtEl>
                                          <p:spTgt spid="10"/>
                                        </p:tgtEl>
                                        <p:attrNameLst>
                                          <p:attrName>style.visibility</p:attrName>
                                        </p:attrNameLst>
                                      </p:cBhvr>
                                      <p:to>
                                        <p:strVal val="visible"/>
                                      </p:to>
                                    </p:set>
                                    <p:animEffect transition="in" filter="box(in)">
                                      <p:cBhvr>
                                        <p:cTn id="55" dur="500"/>
                                        <p:tgtEl>
                                          <p:spTgt spid="10"/>
                                        </p:tgtEl>
                                      </p:cBhvr>
                                    </p:animEffect>
                                  </p:childTnLst>
                                </p:cTn>
                              </p:par>
                              <p:par>
                                <p:cTn id="56" presetID="4" presetClass="entr" presetSubtype="16" fill="hold" nodeType="withEffect">
                                  <p:stCondLst>
                                    <p:cond delay="0"/>
                                  </p:stCondLst>
                                  <p:childTnLst>
                                    <p:set>
                                      <p:cBhvr>
                                        <p:cTn id="57" dur="500" fill="hold">
                                          <p:stCondLst>
                                            <p:cond delay="0"/>
                                          </p:stCondLst>
                                        </p:cTn>
                                        <p:tgtEl>
                                          <p:spTgt spid="11"/>
                                        </p:tgtEl>
                                        <p:attrNameLst>
                                          <p:attrName>style.visibility</p:attrName>
                                        </p:attrNameLst>
                                      </p:cBhvr>
                                      <p:to>
                                        <p:strVal val="visible"/>
                                      </p:to>
                                    </p:set>
                                    <p:animEffect transition="in" filter="box(in)">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2"/>
                                        </p:tgtEl>
                                        <p:attrNameLst>
                                          <p:attrName>style.visibility</p:attrName>
                                        </p:attrNameLst>
                                      </p:cBhvr>
                                      <p:to>
                                        <p:strVal val="visible"/>
                                      </p:to>
                                    </p:set>
                                    <p:anim calcmode="lin" valueType="num">
                                      <p:cBhvr additive="base">
                                        <p:cTn id="63" dur="500" fill="hold"/>
                                        <p:tgtEl>
                                          <p:spTgt spid="12"/>
                                        </p:tgtEl>
                                        <p:attrNameLst>
                                          <p:attrName>ppt_x</p:attrName>
                                        </p:attrNameLst>
                                      </p:cBhvr>
                                      <p:tavLst>
                                        <p:tav tm="0">
                                          <p:val>
                                            <p:strVal val="#ppt_x"/>
                                          </p:val>
                                        </p:tav>
                                        <p:tav tm="100000">
                                          <p:val>
                                            <p:strVal val="#ppt_x"/>
                                          </p:val>
                                        </p:tav>
                                      </p:tavLst>
                                    </p:anim>
                                    <p:anim calcmode="lin" valueType="num">
                                      <p:cBhvr additive="base">
                                        <p:cTn id="6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 presetClass="entr" presetSubtype="16" fill="hold" nodeType="clickEffect">
                                  <p:stCondLst>
                                    <p:cond delay="0"/>
                                  </p:stCondLst>
                                  <p:childTnLst>
                                    <p:set>
                                      <p:cBhvr>
                                        <p:cTn id="68" dur="500" fill="hold">
                                          <p:stCondLst>
                                            <p:cond delay="0"/>
                                          </p:stCondLst>
                                        </p:cTn>
                                        <p:tgtEl>
                                          <p:spTgt spid="14"/>
                                        </p:tgtEl>
                                        <p:attrNameLst>
                                          <p:attrName>style.visibility</p:attrName>
                                        </p:attrNameLst>
                                      </p:cBhvr>
                                      <p:to>
                                        <p:strVal val="visible"/>
                                      </p:to>
                                    </p:set>
                                    <p:animEffect transition="in" filter="box(in)">
                                      <p:cBhvr>
                                        <p:cTn id="69" dur="500"/>
                                        <p:tgtEl>
                                          <p:spTgt spid="14"/>
                                        </p:tgtEl>
                                      </p:cBhvr>
                                    </p:animEffect>
                                  </p:childTnLst>
                                </p:cTn>
                              </p:par>
                              <p:par>
                                <p:cTn id="70" presetID="4" presetClass="entr" presetSubtype="16" fill="hold" nodeType="withEffect">
                                  <p:stCondLst>
                                    <p:cond delay="0"/>
                                  </p:stCondLst>
                                  <p:childTnLst>
                                    <p:set>
                                      <p:cBhvr>
                                        <p:cTn id="71" dur="500" fill="hold">
                                          <p:stCondLst>
                                            <p:cond delay="0"/>
                                          </p:stCondLst>
                                        </p:cTn>
                                        <p:tgtEl>
                                          <p:spTgt spid="13"/>
                                        </p:tgtEl>
                                        <p:attrNameLst>
                                          <p:attrName>style.visibility</p:attrName>
                                        </p:attrNameLst>
                                      </p:cBhvr>
                                      <p:to>
                                        <p:strVal val="visible"/>
                                      </p:to>
                                    </p:set>
                                    <p:animEffect transition="in" filter="box(in)">
                                      <p:cBhvr>
                                        <p:cTn id="72" dur="500"/>
                                        <p:tgtEl>
                                          <p:spTgt spid="13"/>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3"/>
                                        </p:tgtEl>
                                        <p:attrNameLst>
                                          <p:attrName>style.visibility</p:attrName>
                                        </p:attrNameLst>
                                      </p:cBhvr>
                                      <p:to>
                                        <p:strVal val="visible"/>
                                      </p:to>
                                    </p:set>
                                    <p:anim calcmode="lin" valueType="num">
                                      <p:cBhvr additive="base">
                                        <p:cTn id="77" dur="500" fill="hold"/>
                                        <p:tgtEl>
                                          <p:spTgt spid="3"/>
                                        </p:tgtEl>
                                        <p:attrNameLst>
                                          <p:attrName>ppt_x</p:attrName>
                                        </p:attrNameLst>
                                      </p:cBhvr>
                                      <p:tavLst>
                                        <p:tav tm="0">
                                          <p:val>
                                            <p:strVal val="#ppt_x"/>
                                          </p:val>
                                        </p:tav>
                                        <p:tav tm="100000">
                                          <p:val>
                                            <p:strVal val="#ppt_x"/>
                                          </p:val>
                                        </p:tav>
                                      </p:tavLst>
                                    </p:anim>
                                    <p:anim calcmode="lin" valueType="num">
                                      <p:cBhvr additive="base">
                                        <p:cTn id="7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5"/>
                                        </p:tgtEl>
                                        <p:attrNameLst>
                                          <p:attrName>style.visibility</p:attrName>
                                        </p:attrNameLst>
                                      </p:cBhvr>
                                      <p:to>
                                        <p:strVal val="visible"/>
                                      </p:to>
                                    </p:set>
                                    <p:anim calcmode="lin" valueType="num">
                                      <p:cBhvr additive="base">
                                        <p:cTn id="83" dur="500" fill="hold"/>
                                        <p:tgtEl>
                                          <p:spTgt spid="15"/>
                                        </p:tgtEl>
                                        <p:attrNameLst>
                                          <p:attrName>ppt_x</p:attrName>
                                        </p:attrNameLst>
                                      </p:cBhvr>
                                      <p:tavLst>
                                        <p:tav tm="0">
                                          <p:val>
                                            <p:strVal val="#ppt_x"/>
                                          </p:val>
                                        </p:tav>
                                        <p:tav tm="100000">
                                          <p:val>
                                            <p:strVal val="#ppt_x"/>
                                          </p:val>
                                        </p:tav>
                                      </p:tavLst>
                                    </p:anim>
                                    <p:anim calcmode="lin" valueType="num">
                                      <p:cBhvr additive="base">
                                        <p:cTn id="8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2" grpId="0"/>
      <p:bldP spid="5" grpId="0"/>
      <p:bldP spid="6" grpId="0"/>
      <p:bldP spid="9" grpId="0"/>
      <p:bldP spid="12" grpId="0"/>
      <p:bldP spid="3"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68" name="组合 67"/>
          <p:cNvGrpSpPr/>
          <p:nvPr/>
        </p:nvGrpSpPr>
        <p:grpSpPr>
          <a:xfrm>
            <a:off x="4753927" y="868794"/>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sp>
        <p:nvSpPr>
          <p:cNvPr id="80" name="矩形: 圆角 13"/>
          <p:cNvSpPr/>
          <p:nvPr/>
        </p:nvSpPr>
        <p:spPr>
          <a:xfrm>
            <a:off x="290830" y="880110"/>
            <a:ext cx="360045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sp>
        <p:nvSpPr>
          <p:cNvPr id="2" name="文本框 1"/>
          <p:cNvSpPr txBox="1"/>
          <p:nvPr/>
        </p:nvSpPr>
        <p:spPr>
          <a:xfrm>
            <a:off x="282575" y="1501775"/>
            <a:ext cx="3790950" cy="368300"/>
          </a:xfrm>
          <a:prstGeom prst="rect">
            <a:avLst/>
          </a:prstGeom>
          <a:noFill/>
        </p:spPr>
        <p:txBody>
          <a:bodyPr wrap="none" rtlCol="0" anchor="t">
            <a:spAutoFit/>
          </a:bodyPr>
          <a:p>
            <a:pPr algn="l"/>
            <a:r>
              <a:rPr dirty="0">
                <a:solidFill>
                  <a:schemeClr val="accent1"/>
                </a:solidFill>
                <a:effectLst>
                  <a:outerShdw blurRad="38100" dist="25400" dir="5400000" algn="ctr" rotWithShape="0">
                    <a:srgbClr val="6E747A">
                      <a:alpha val="43000"/>
                    </a:srgbClr>
                  </a:outerShdw>
                </a:effectLst>
                <a:cs typeface="+mn-ea"/>
                <a:sym typeface="+mn-lt"/>
              </a:rPr>
              <a:t>search_common_widget</a:t>
            </a:r>
            <a:r>
              <a:rPr lang="zh-CN" altLang="en-US" dirty="0">
                <a:solidFill>
                  <a:schemeClr val="accent1"/>
                </a:solidFill>
                <a:effectLst>
                  <a:outerShdw blurRad="38100" dist="25400" dir="5400000" algn="ctr" rotWithShape="0">
                    <a:srgbClr val="6E747A">
                      <a:alpha val="43000"/>
                    </a:srgbClr>
                  </a:outerShdw>
                </a:effectLst>
                <a:cs typeface="+mn-ea"/>
                <a:sym typeface="+mn-lt"/>
              </a:rPr>
              <a:t>：搜索框</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sp>
        <p:nvSpPr>
          <p:cNvPr id="5" name="文本框 4"/>
          <p:cNvSpPr txBox="1"/>
          <p:nvPr/>
        </p:nvSpPr>
        <p:spPr>
          <a:xfrm>
            <a:off x="283210" y="1870075"/>
            <a:ext cx="2814955" cy="1814830"/>
          </a:xfrm>
          <a:prstGeom prst="rect">
            <a:avLst/>
          </a:prstGeom>
          <a:noFill/>
        </p:spPr>
        <p:txBody>
          <a:bodyPr wrap="none" rtlCol="0" anchor="t">
            <a:spAutoFit/>
          </a:bodyPr>
          <a:p>
            <a:pPr algn="l"/>
            <a:r>
              <a:rPr lang="zh-CN" sz="1400" dirty="0">
                <a:solidFill>
                  <a:schemeClr val="tx1">
                    <a:lumMod val="75000"/>
                    <a:lumOff val="25000"/>
                  </a:schemeClr>
                </a:solidFill>
                <a:cs typeface="+mn-ea"/>
                <a:sym typeface="+mn-lt"/>
              </a:rPr>
              <a:t>const SearchCommonWidget({</a:t>
            </a:r>
            <a:endParaRPr lang="zh-CN" sz="1400" dirty="0">
              <a:solidFill>
                <a:schemeClr val="tx1">
                  <a:lumMod val="75000"/>
                  <a:lumOff val="25000"/>
                </a:schemeClr>
              </a:solidFill>
              <a:cs typeface="+mn-ea"/>
              <a:sym typeface="+mn-lt"/>
            </a:endParaRPr>
          </a:p>
          <a:p>
            <a:pPr algn="l"/>
            <a:r>
              <a:rPr lang="zh-CN" sz="1400" dirty="0">
                <a:solidFill>
                  <a:schemeClr val="tx1">
                    <a:lumMod val="75000"/>
                    <a:lumOff val="25000"/>
                  </a:schemeClr>
                </a:solidFill>
                <a:cs typeface="+mn-ea"/>
                <a:sym typeface="+mn-lt"/>
              </a:rPr>
              <a:t>    Key? key,</a:t>
            </a:r>
            <a:endParaRPr lang="zh-CN" sz="1400" dirty="0">
              <a:solidFill>
                <a:schemeClr val="tx1">
                  <a:lumMod val="75000"/>
                  <a:lumOff val="25000"/>
                </a:schemeClr>
              </a:solidFill>
              <a:cs typeface="+mn-ea"/>
              <a:sym typeface="+mn-lt"/>
            </a:endParaRPr>
          </a:p>
          <a:p>
            <a:pPr algn="l"/>
            <a:r>
              <a:rPr lang="zh-CN" sz="1400" dirty="0">
                <a:solidFill>
                  <a:schemeClr val="tx1">
                    <a:lumMod val="75000"/>
                    <a:lumOff val="25000"/>
                  </a:schemeClr>
                </a:solidFill>
                <a:cs typeface="+mn-ea"/>
                <a:sym typeface="+mn-lt"/>
              </a:rPr>
              <a:t>    this.hintText,</a:t>
            </a:r>
            <a:endParaRPr lang="zh-CN" sz="1400" dirty="0">
              <a:solidFill>
                <a:schemeClr val="tx1">
                  <a:lumMod val="75000"/>
                  <a:lumOff val="25000"/>
                </a:schemeClr>
              </a:solidFill>
              <a:cs typeface="+mn-ea"/>
              <a:sym typeface="+mn-lt"/>
            </a:endParaRPr>
          </a:p>
          <a:p>
            <a:pPr algn="l"/>
            <a:r>
              <a:rPr lang="zh-CN" sz="1400" dirty="0">
                <a:solidFill>
                  <a:schemeClr val="tx1">
                    <a:lumMod val="75000"/>
                    <a:lumOff val="25000"/>
                  </a:schemeClr>
                </a:solidFill>
                <a:cs typeface="+mn-ea"/>
                <a:sym typeface="+mn-lt"/>
              </a:rPr>
              <a:t>    this.borderRadius,</a:t>
            </a:r>
            <a:endParaRPr lang="zh-CN" sz="1400" dirty="0">
              <a:solidFill>
                <a:schemeClr val="tx1">
                  <a:lumMod val="75000"/>
                  <a:lumOff val="25000"/>
                </a:schemeClr>
              </a:solidFill>
              <a:cs typeface="+mn-ea"/>
              <a:sym typeface="+mn-lt"/>
            </a:endParaRPr>
          </a:p>
          <a:p>
            <a:pPr algn="l"/>
            <a:r>
              <a:rPr lang="zh-CN" sz="1400" dirty="0">
                <a:solidFill>
                  <a:schemeClr val="tx1">
                    <a:lumMod val="75000"/>
                    <a:lumOff val="25000"/>
                  </a:schemeClr>
                </a:solidFill>
                <a:cs typeface="+mn-ea"/>
                <a:sym typeface="+mn-lt"/>
              </a:rPr>
              <a:t>    this.onFinish,</a:t>
            </a:r>
            <a:endParaRPr lang="zh-CN" sz="1400" dirty="0">
              <a:solidFill>
                <a:schemeClr val="tx1">
                  <a:lumMod val="75000"/>
                  <a:lumOff val="25000"/>
                </a:schemeClr>
              </a:solidFill>
              <a:cs typeface="+mn-ea"/>
              <a:sym typeface="+mn-lt"/>
            </a:endParaRPr>
          </a:p>
          <a:p>
            <a:pPr algn="l"/>
            <a:r>
              <a:rPr lang="zh-CN" sz="1400" dirty="0">
                <a:solidFill>
                  <a:schemeClr val="tx1">
                    <a:lumMod val="75000"/>
                    <a:lumOff val="25000"/>
                  </a:schemeClr>
                </a:solidFill>
                <a:cs typeface="+mn-ea"/>
                <a:sym typeface="+mn-lt"/>
              </a:rPr>
              <a:t>    this.inputFormatters,</a:t>
            </a:r>
            <a:endParaRPr lang="zh-CN" sz="1400" dirty="0">
              <a:solidFill>
                <a:schemeClr val="tx1">
                  <a:lumMod val="75000"/>
                  <a:lumOff val="25000"/>
                </a:schemeClr>
              </a:solidFill>
              <a:cs typeface="+mn-ea"/>
              <a:sym typeface="+mn-lt"/>
            </a:endParaRPr>
          </a:p>
          <a:p>
            <a:pPr algn="l"/>
            <a:r>
              <a:rPr lang="zh-CN" sz="1400" dirty="0">
                <a:solidFill>
                  <a:schemeClr val="tx1">
                    <a:lumMod val="75000"/>
                    <a:lumOff val="25000"/>
                  </a:schemeClr>
                </a:solidFill>
                <a:cs typeface="+mn-ea"/>
                <a:sym typeface="+mn-lt"/>
              </a:rPr>
              <a:t>    this.isAutoSearch,</a:t>
            </a:r>
            <a:endParaRPr lang="zh-CN" sz="1400" dirty="0">
              <a:solidFill>
                <a:schemeClr val="tx1">
                  <a:lumMod val="75000"/>
                  <a:lumOff val="25000"/>
                </a:schemeClr>
              </a:solidFill>
              <a:cs typeface="+mn-ea"/>
              <a:sym typeface="+mn-lt"/>
            </a:endParaRPr>
          </a:p>
          <a:p>
            <a:pPr algn="l"/>
            <a:r>
              <a:rPr lang="zh-CN" sz="1400" dirty="0">
                <a:solidFill>
                  <a:schemeClr val="tx1">
                    <a:lumMod val="75000"/>
                    <a:lumOff val="25000"/>
                  </a:schemeClr>
                </a:solidFill>
                <a:cs typeface="+mn-ea"/>
                <a:sym typeface="+mn-lt"/>
              </a:rPr>
              <a:t>  }) : super(key: key);</a:t>
            </a:r>
            <a:endParaRPr lang="zh-CN" sz="1400" dirty="0">
              <a:solidFill>
                <a:schemeClr val="tx1">
                  <a:lumMod val="75000"/>
                  <a:lumOff val="25000"/>
                </a:schemeClr>
              </a:solidFill>
              <a:cs typeface="+mn-ea"/>
              <a:sym typeface="+mn-lt"/>
            </a:endParaRPr>
          </a:p>
        </p:txBody>
      </p:sp>
      <p:sp>
        <p:nvSpPr>
          <p:cNvPr id="3" name="文本框 2"/>
          <p:cNvSpPr txBox="1"/>
          <p:nvPr/>
        </p:nvSpPr>
        <p:spPr>
          <a:xfrm>
            <a:off x="3527425" y="1870075"/>
            <a:ext cx="3683635" cy="1814830"/>
          </a:xfrm>
          <a:prstGeom prst="rect">
            <a:avLst/>
          </a:prstGeom>
          <a:noFill/>
        </p:spPr>
        <p:txBody>
          <a:bodyPr wrap="square" rtlCol="0" anchor="t">
            <a:spAutoFit/>
          </a:bodyPr>
          <a:p>
            <a:r>
              <a:rPr lang="zh-CN" altLang="en-US" sz="1400"/>
              <a:t>调用实例：SearchCommonWidget(</a:t>
            </a:r>
            <a:endParaRPr lang="zh-CN" altLang="en-US" sz="1400"/>
          </a:p>
          <a:p>
            <a:r>
              <a:rPr lang="zh-CN" altLang="en-US" sz="1400"/>
              <a:t>     </a:t>
            </a:r>
            <a:r>
              <a:rPr lang="en-US" altLang="zh-CN" sz="1400"/>
              <a:t>	    </a:t>
            </a:r>
            <a:r>
              <a:rPr lang="zh-CN" altLang="en-US" sz="1400"/>
              <a:t>hintText: 'search'.tr,</a:t>
            </a:r>
            <a:endParaRPr lang="zh-CN" altLang="en-US" sz="1400"/>
          </a:p>
          <a:p>
            <a:r>
              <a:rPr lang="zh-CN" altLang="en-US" sz="1400"/>
              <a:t>     </a:t>
            </a:r>
            <a:r>
              <a:rPr lang="en-US" altLang="zh-CN" sz="1400"/>
              <a:t>               </a:t>
            </a:r>
            <a:r>
              <a:rPr lang="zh-CN" altLang="en-US" sz="1400"/>
              <a:t>borderRadius: 4,</a:t>
            </a:r>
            <a:endParaRPr lang="zh-CN" altLang="en-US" sz="1400"/>
          </a:p>
          <a:p>
            <a:r>
              <a:rPr lang="zh-CN" altLang="en-US" sz="1400"/>
              <a:t>     </a:t>
            </a:r>
            <a:r>
              <a:rPr lang="en-US" altLang="zh-CN" sz="1400"/>
              <a:t>               </a:t>
            </a:r>
            <a:r>
              <a:rPr lang="zh-CN" altLang="en-US" sz="1400"/>
              <a:t>onFinish: (String keyword) {</a:t>
            </a:r>
            <a:endParaRPr lang="zh-CN" altLang="en-US" sz="1400"/>
          </a:p>
          <a:p>
            <a:r>
              <a:rPr lang="zh-CN" altLang="en-US" sz="1400"/>
              <a:t>         </a:t>
            </a:r>
            <a:r>
              <a:rPr lang="en-US" altLang="zh-CN" sz="1400"/>
              <a:t>               xxx</a:t>
            </a:r>
            <a:endParaRPr lang="zh-CN" altLang="en-US" sz="1400"/>
          </a:p>
          <a:p>
            <a:r>
              <a:rPr lang="zh-CN" altLang="en-US" sz="1400"/>
              <a:t>     </a:t>
            </a:r>
            <a:r>
              <a:rPr lang="en-US" altLang="zh-CN" sz="1400"/>
              <a:t>               </a:t>
            </a:r>
            <a:r>
              <a:rPr lang="zh-CN" altLang="en-US" sz="1400"/>
              <a:t>},</a:t>
            </a:r>
            <a:endParaRPr lang="zh-CN" altLang="en-US" sz="1400"/>
          </a:p>
          <a:p>
            <a:r>
              <a:rPr lang="zh-CN" altLang="en-US" sz="1400"/>
              <a:t>     </a:t>
            </a:r>
            <a:r>
              <a:rPr lang="en-US" altLang="zh-CN" sz="1400"/>
              <a:t>               </a:t>
            </a:r>
            <a:r>
              <a:rPr lang="zh-CN" altLang="en-US" sz="1400"/>
              <a:t>isAutoSearch: true,</a:t>
            </a:r>
            <a:endParaRPr lang="zh-CN" altLang="en-US" sz="1400"/>
          </a:p>
          <a:p>
            <a:r>
              <a:rPr lang="en-US" altLang="zh-CN" sz="1400"/>
              <a:t>                </a:t>
            </a:r>
            <a:r>
              <a:rPr lang="zh-CN" altLang="en-US" sz="1400"/>
              <a:t>)</a:t>
            </a:r>
            <a:endParaRPr lang="zh-CN" altLang="en-US" sz="1400"/>
          </a:p>
        </p:txBody>
      </p:sp>
      <p:pic>
        <p:nvPicPr>
          <p:cNvPr id="15" name="图片 14" descr="WeChat58db86e7d9371ca67815d190b5a7c388"/>
          <p:cNvPicPr>
            <a:picLocks noChangeAspect="1"/>
          </p:cNvPicPr>
          <p:nvPr/>
        </p:nvPicPr>
        <p:blipFill>
          <a:blip r:embed="rId10"/>
          <a:stretch>
            <a:fillRect/>
          </a:stretch>
        </p:blipFill>
        <p:spPr>
          <a:xfrm>
            <a:off x="382905" y="3704590"/>
            <a:ext cx="4930140" cy="622300"/>
          </a:xfrm>
          <a:prstGeom prst="rect">
            <a:avLst/>
          </a:prstGeom>
        </p:spPr>
      </p:pic>
      <p:sp>
        <p:nvSpPr>
          <p:cNvPr id="4" name="文本框 3"/>
          <p:cNvSpPr txBox="1"/>
          <p:nvPr/>
        </p:nvSpPr>
        <p:spPr>
          <a:xfrm>
            <a:off x="282575" y="4487545"/>
            <a:ext cx="5140325" cy="368300"/>
          </a:xfrm>
          <a:prstGeom prst="rect">
            <a:avLst/>
          </a:prstGeom>
          <a:noFill/>
        </p:spPr>
        <p:txBody>
          <a:bodyPr wrap="square" rtlCol="0" anchor="t">
            <a:spAutoFit/>
          </a:bodyPr>
          <a:p>
            <a:r>
              <a:rPr lang="zh-CN" altLang="en-US">
                <a:solidFill>
                  <a:schemeClr val="accent1"/>
                </a:solidFill>
                <a:effectLst>
                  <a:outerShdw blurRad="38100" dist="25400" dir="5400000" algn="ctr" rotWithShape="0">
                    <a:srgbClr val="6E747A">
                      <a:alpha val="43000"/>
                      <a:alpha val="43000"/>
                    </a:srgbClr>
                  </a:outerShdw>
                </a:effectLst>
              </a:rPr>
              <a:t>custom_check_box_widget：自定义复选框</a:t>
            </a:r>
            <a:endParaRPr lang="zh-CN" altLang="en-US">
              <a:solidFill>
                <a:schemeClr val="accent1"/>
              </a:solidFill>
              <a:effectLst>
                <a:outerShdw blurRad="38100" dist="25400" dir="5400000" algn="ctr" rotWithShape="0">
                  <a:srgbClr val="6E747A">
                    <a:alpha val="43000"/>
                    <a:alpha val="43000"/>
                  </a:srgbClr>
                </a:outerShdw>
              </a:effectLst>
            </a:endParaRPr>
          </a:p>
        </p:txBody>
      </p:sp>
      <p:sp>
        <p:nvSpPr>
          <p:cNvPr id="6" name="文本框 5"/>
          <p:cNvSpPr txBox="1"/>
          <p:nvPr/>
        </p:nvSpPr>
        <p:spPr>
          <a:xfrm>
            <a:off x="290830" y="4838700"/>
            <a:ext cx="3335020" cy="2030095"/>
          </a:xfrm>
          <a:prstGeom prst="rect">
            <a:avLst/>
          </a:prstGeom>
          <a:noFill/>
        </p:spPr>
        <p:txBody>
          <a:bodyPr wrap="square" rtlCol="0" anchor="t">
            <a:spAutoFit/>
          </a:bodyPr>
          <a:p>
            <a:r>
              <a:rPr lang="zh-CN" altLang="en-US" sz="1400"/>
              <a:t>const CustomCheckboxWidget({</a:t>
            </a:r>
            <a:endParaRPr lang="zh-CN" altLang="en-US" sz="1400"/>
          </a:p>
          <a:p>
            <a:r>
              <a:rPr lang="zh-CN" altLang="en-US" sz="1400"/>
              <a:t>    Key? key,</a:t>
            </a:r>
            <a:endParaRPr lang="zh-CN" altLang="en-US" sz="1400"/>
          </a:p>
          <a:p>
            <a:r>
              <a:rPr lang="zh-CN" altLang="en-US" sz="1400"/>
              <a:t>    this.strokeWidth = 1.0,</a:t>
            </a:r>
            <a:endParaRPr lang="zh-CN" altLang="en-US" sz="1400"/>
          </a:p>
          <a:p>
            <a:r>
              <a:rPr lang="zh-CN" altLang="en-US" sz="1400"/>
              <a:t>    this.value = false,</a:t>
            </a:r>
            <a:endParaRPr lang="zh-CN" altLang="en-US" sz="1400"/>
          </a:p>
          <a:p>
            <a:r>
              <a:rPr lang="zh-CN" altLang="en-US" sz="1400"/>
              <a:t>    this.strokeColor = Colors.white,</a:t>
            </a:r>
            <a:endParaRPr lang="zh-CN" altLang="en-US" sz="1400"/>
          </a:p>
          <a:p>
            <a:r>
              <a:rPr lang="zh-CN" altLang="en-US" sz="1400"/>
              <a:t>    this.fillColor = kMainBlue,</a:t>
            </a:r>
            <a:endParaRPr lang="zh-CN" altLang="en-US" sz="1400"/>
          </a:p>
          <a:p>
            <a:r>
              <a:rPr lang="zh-CN" altLang="en-US" sz="1400"/>
              <a:t>    this.radius = 1.0,</a:t>
            </a:r>
            <a:endParaRPr lang="zh-CN" altLang="en-US" sz="1400"/>
          </a:p>
          <a:p>
            <a:r>
              <a:rPr lang="zh-CN" altLang="en-US" sz="1400"/>
              <a:t>    this.onChanged,</a:t>
            </a:r>
            <a:endParaRPr lang="zh-CN" altLang="en-US" sz="1400"/>
          </a:p>
          <a:p>
            <a:r>
              <a:rPr lang="zh-CN" altLang="en-US" sz="1400"/>
              <a:t>  }) : super(key: key);</a:t>
            </a:r>
            <a:endParaRPr lang="zh-CN" altLang="en-US" sz="1400"/>
          </a:p>
        </p:txBody>
      </p:sp>
      <p:sp>
        <p:nvSpPr>
          <p:cNvPr id="7" name="文本框 6"/>
          <p:cNvSpPr txBox="1"/>
          <p:nvPr/>
        </p:nvSpPr>
        <p:spPr>
          <a:xfrm>
            <a:off x="3527425" y="4855845"/>
            <a:ext cx="3791585" cy="1599565"/>
          </a:xfrm>
          <a:prstGeom prst="rect">
            <a:avLst/>
          </a:prstGeom>
          <a:noFill/>
        </p:spPr>
        <p:txBody>
          <a:bodyPr wrap="square" rtlCol="0" anchor="t">
            <a:spAutoFit/>
          </a:bodyPr>
          <a:p>
            <a:r>
              <a:rPr lang="zh-CN" altLang="en-US" sz="1400">
                <a:sym typeface="+mn-ea"/>
              </a:rPr>
              <a:t>调用实例：CustomCheckboxWidget(</a:t>
            </a:r>
            <a:endParaRPr lang="zh-CN" altLang="en-US" sz="1400">
              <a:sym typeface="+mn-ea"/>
            </a:endParaRPr>
          </a:p>
          <a:p>
            <a:r>
              <a:rPr lang="zh-CN" altLang="en-US" sz="1400"/>
              <a:t>                  value: </a:t>
            </a:r>
            <a:r>
              <a:rPr lang="en-US" altLang="zh-CN" sz="1400"/>
              <a:t>false</a:t>
            </a:r>
            <a:r>
              <a:rPr lang="zh-CN" altLang="en-US" sz="1400"/>
              <a:t>,</a:t>
            </a:r>
            <a:endParaRPr lang="zh-CN" altLang="en-US" sz="1400"/>
          </a:p>
          <a:p>
            <a:r>
              <a:rPr lang="zh-CN" altLang="en-US" sz="1400"/>
              <a:t>                  radius: 1,</a:t>
            </a:r>
            <a:endParaRPr lang="zh-CN" altLang="en-US" sz="1400"/>
          </a:p>
          <a:p>
            <a:r>
              <a:rPr lang="zh-CN" altLang="en-US" sz="1400"/>
              <a:t>                  onChanged: (bool value) {</a:t>
            </a:r>
            <a:endParaRPr lang="zh-CN" altLang="en-US" sz="1400"/>
          </a:p>
          <a:p>
            <a:r>
              <a:rPr lang="zh-CN" altLang="en-US" sz="1400"/>
              <a:t>                 </a:t>
            </a:r>
            <a:r>
              <a:rPr lang="en-US" altLang="zh-CN" sz="1400"/>
              <a:t>	xxx</a:t>
            </a:r>
            <a:r>
              <a:rPr lang="zh-CN" altLang="en-US" sz="1400"/>
              <a:t>                  </a:t>
            </a:r>
            <a:endParaRPr lang="zh-CN" altLang="en-US" sz="1400"/>
          </a:p>
          <a:p>
            <a:r>
              <a:rPr lang="en-US" altLang="zh-CN" sz="1400"/>
              <a:t>	      </a:t>
            </a:r>
            <a:r>
              <a:rPr lang="zh-CN" altLang="en-US" sz="1400"/>
              <a:t>},</a:t>
            </a:r>
            <a:endParaRPr lang="zh-CN" altLang="en-US" sz="1400"/>
          </a:p>
          <a:p>
            <a:r>
              <a:rPr lang="zh-CN" altLang="en-US" sz="1400"/>
              <a:t>                ),</a:t>
            </a:r>
            <a:endParaRPr lang="zh-CN" altLang="en-US" sz="1400"/>
          </a:p>
        </p:txBody>
      </p:sp>
      <p:pic>
        <p:nvPicPr>
          <p:cNvPr id="8" name="图片 7" descr="WeChatfcbc061a7527ed74d2ef6b580f6b2e17"/>
          <p:cNvPicPr>
            <a:picLocks noChangeAspect="1"/>
          </p:cNvPicPr>
          <p:nvPr/>
        </p:nvPicPr>
        <p:blipFill>
          <a:blip r:embed="rId11"/>
          <a:stretch>
            <a:fillRect/>
          </a:stretch>
        </p:blipFill>
        <p:spPr>
          <a:xfrm>
            <a:off x="7898765" y="5071110"/>
            <a:ext cx="995045" cy="1022350"/>
          </a:xfrm>
          <a:prstGeom prst="rect">
            <a:avLst/>
          </a:prstGeom>
        </p:spPr>
      </p:pic>
      <p:pic>
        <p:nvPicPr>
          <p:cNvPr id="9" name="图片 8" descr="WeChatc707e4b76edd07f14ee01c354dac8a68"/>
          <p:cNvPicPr>
            <a:picLocks noChangeAspect="1"/>
          </p:cNvPicPr>
          <p:nvPr/>
        </p:nvPicPr>
        <p:blipFill>
          <a:blip r:embed="rId12"/>
          <a:stretch>
            <a:fillRect/>
          </a:stretch>
        </p:blipFill>
        <p:spPr>
          <a:xfrm>
            <a:off x="9042400" y="5071745"/>
            <a:ext cx="1038225" cy="102171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par>
                                <p:cTn id="10" presetID="53" presetClass="entr" presetSubtype="16" fill="hold" nodeType="withEffect">
                                  <p:stCondLst>
                                    <p:cond delay="0"/>
                                  </p:stCondLst>
                                  <p:childTnLst>
                                    <p:set>
                                      <p:cBhvr>
                                        <p:cTn id="11" dur="1" fill="hold">
                                          <p:stCondLst>
                                            <p:cond delay="0"/>
                                          </p:stCondLst>
                                        </p:cTn>
                                        <p:tgtEl>
                                          <p:spTgt spid="71"/>
                                        </p:tgtEl>
                                        <p:attrNameLst>
                                          <p:attrName>style.visibility</p:attrName>
                                        </p:attrNameLst>
                                      </p:cBhvr>
                                      <p:to>
                                        <p:strVal val="visible"/>
                                      </p:to>
                                    </p:set>
                                    <p:anim calcmode="lin" valueType="num">
                                      <p:cBhvr>
                                        <p:cTn id="12" dur="500" fill="hold"/>
                                        <p:tgtEl>
                                          <p:spTgt spid="71"/>
                                        </p:tgtEl>
                                        <p:attrNameLst>
                                          <p:attrName>ppt_w</p:attrName>
                                        </p:attrNameLst>
                                      </p:cBhvr>
                                      <p:tavLst>
                                        <p:tav tm="0">
                                          <p:val>
                                            <p:fltVal val="0"/>
                                          </p:val>
                                        </p:tav>
                                        <p:tav tm="100000">
                                          <p:val>
                                            <p:strVal val="#ppt_w"/>
                                          </p:val>
                                        </p:tav>
                                      </p:tavLst>
                                    </p:anim>
                                    <p:anim calcmode="lin" valueType="num">
                                      <p:cBhvr>
                                        <p:cTn id="13" dur="500" fill="hold"/>
                                        <p:tgtEl>
                                          <p:spTgt spid="71"/>
                                        </p:tgtEl>
                                        <p:attrNameLst>
                                          <p:attrName>ppt_h</p:attrName>
                                        </p:attrNameLst>
                                      </p:cBhvr>
                                      <p:tavLst>
                                        <p:tav tm="0">
                                          <p:val>
                                            <p:fltVal val="0"/>
                                          </p:val>
                                        </p:tav>
                                        <p:tav tm="100000">
                                          <p:val>
                                            <p:strVal val="#ppt_h"/>
                                          </p:val>
                                        </p:tav>
                                      </p:tavLst>
                                    </p:anim>
                                    <p:animEffect transition="in" filter="fade">
                                      <p:cBhvr>
                                        <p:cTn id="14" dur="500"/>
                                        <p:tgtEl>
                                          <p:spTgt spid="71"/>
                                        </p:tgtEl>
                                      </p:cBhvr>
                                    </p:animEffect>
                                  </p:childTnLst>
                                </p:cTn>
                              </p:par>
                            </p:childTnLst>
                          </p:cTn>
                        </p:par>
                        <p:par>
                          <p:cTn id="15" fill="hold">
                            <p:stCondLst>
                              <p:cond delay="500"/>
                            </p:stCondLst>
                            <p:childTnLst>
                              <p:par>
                                <p:cTn id="16" presetID="14" presetClass="entr" presetSubtype="10" fill="hold" grpId="0" nodeType="after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randombar(horizontal)">
                                      <p:cBhvr>
                                        <p:cTn id="18" dur="500"/>
                                        <p:tgtEl>
                                          <p:spTgt spid="8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par>
                                <p:cTn id="31" presetID="4" presetClass="entr" presetSubtype="16" fill="hold" grpId="0" nodeType="withEffect">
                                  <p:stCondLst>
                                    <p:cond delay="0"/>
                                  </p:stCondLst>
                                  <p:childTnLst>
                                    <p:set>
                                      <p:cBhvr>
                                        <p:cTn id="32" dur="500" fill="hold">
                                          <p:stCondLst>
                                            <p:cond delay="0"/>
                                          </p:stCondLst>
                                        </p:cTn>
                                        <p:tgtEl>
                                          <p:spTgt spid="3"/>
                                        </p:tgtEl>
                                        <p:attrNameLst>
                                          <p:attrName>style.visibility</p:attrName>
                                        </p:attrNameLst>
                                      </p:cBhvr>
                                      <p:to>
                                        <p:strVal val="visible"/>
                                      </p:to>
                                    </p:set>
                                    <p:animEffect transition="in" filter="box(in)">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8" presetClass="entr" presetSubtype="16" fill="hold" nodeType="clickEffect">
                                  <p:stCondLst>
                                    <p:cond delay="0"/>
                                  </p:stCondLst>
                                  <p:childTnLst>
                                    <p:set>
                                      <p:cBhvr>
                                        <p:cTn id="37" dur="500" fill="hold">
                                          <p:stCondLst>
                                            <p:cond delay="0"/>
                                          </p:stCondLst>
                                        </p:cTn>
                                        <p:tgtEl>
                                          <p:spTgt spid="15"/>
                                        </p:tgtEl>
                                        <p:attrNameLst>
                                          <p:attrName>style.visibility</p:attrName>
                                        </p:attrNameLst>
                                      </p:cBhvr>
                                      <p:to>
                                        <p:strVal val="visible"/>
                                      </p:to>
                                    </p:set>
                                    <p:animEffect transition="in" filter="diamond(in)">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fill="hold"/>
                                        <p:tgtEl>
                                          <p:spTgt spid="6"/>
                                        </p:tgtEl>
                                        <p:attrNameLst>
                                          <p:attrName>ppt_x</p:attrName>
                                        </p:attrNameLst>
                                      </p:cBhvr>
                                      <p:tavLst>
                                        <p:tav tm="0">
                                          <p:val>
                                            <p:strVal val="#ppt_x"/>
                                          </p:val>
                                        </p:tav>
                                        <p:tav tm="100000">
                                          <p:val>
                                            <p:strVal val="#ppt_x"/>
                                          </p:val>
                                        </p:tav>
                                      </p:tavLst>
                                    </p:anim>
                                    <p:anim calcmode="lin" valueType="num">
                                      <p:cBhvr additive="base">
                                        <p:cTn id="50" dur="500" fill="hold"/>
                                        <p:tgtEl>
                                          <p:spTgt spid="6"/>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anim calcmode="lin" valueType="num">
                                      <p:cBhvr additive="base">
                                        <p:cTn id="53" dur="500" fill="hold"/>
                                        <p:tgtEl>
                                          <p:spTgt spid="7"/>
                                        </p:tgtEl>
                                        <p:attrNameLst>
                                          <p:attrName>ppt_x</p:attrName>
                                        </p:attrNameLst>
                                      </p:cBhvr>
                                      <p:tavLst>
                                        <p:tav tm="0">
                                          <p:val>
                                            <p:strVal val="#ppt_x"/>
                                          </p:val>
                                        </p:tav>
                                        <p:tav tm="100000">
                                          <p:val>
                                            <p:strVal val="#ppt_x"/>
                                          </p:val>
                                        </p:tav>
                                      </p:tavLst>
                                    </p:anim>
                                    <p:anim calcmode="lin" valueType="num">
                                      <p:cBhvr additive="base">
                                        <p:cTn id="5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 presetClass="entr" presetSubtype="16" fill="hold" nodeType="clickEffect">
                                  <p:stCondLst>
                                    <p:cond delay="0"/>
                                  </p:stCondLst>
                                  <p:childTnLst>
                                    <p:set>
                                      <p:cBhvr>
                                        <p:cTn id="58" dur="500" fill="hold">
                                          <p:stCondLst>
                                            <p:cond delay="0"/>
                                          </p:stCondLst>
                                        </p:cTn>
                                        <p:tgtEl>
                                          <p:spTgt spid="8"/>
                                        </p:tgtEl>
                                        <p:attrNameLst>
                                          <p:attrName>style.visibility</p:attrName>
                                        </p:attrNameLst>
                                      </p:cBhvr>
                                      <p:to>
                                        <p:strVal val="visible"/>
                                      </p:to>
                                    </p:set>
                                    <p:animEffect transition="in" filter="box(in)">
                                      <p:cBhvr>
                                        <p:cTn id="59" dur="500"/>
                                        <p:tgtEl>
                                          <p:spTgt spid="8"/>
                                        </p:tgtEl>
                                      </p:cBhvr>
                                    </p:animEffect>
                                  </p:childTnLst>
                                </p:cTn>
                              </p:par>
                              <p:par>
                                <p:cTn id="60" presetID="4" presetClass="entr" presetSubtype="16" fill="hold" nodeType="withEffect">
                                  <p:stCondLst>
                                    <p:cond delay="0"/>
                                  </p:stCondLst>
                                  <p:childTnLst>
                                    <p:set>
                                      <p:cBhvr>
                                        <p:cTn id="61" dur="500" fill="hold">
                                          <p:stCondLst>
                                            <p:cond delay="0"/>
                                          </p:stCondLst>
                                        </p:cTn>
                                        <p:tgtEl>
                                          <p:spTgt spid="9"/>
                                        </p:tgtEl>
                                        <p:attrNameLst>
                                          <p:attrName>style.visibility</p:attrName>
                                        </p:attrNameLst>
                                      </p:cBhvr>
                                      <p:to>
                                        <p:strVal val="visible"/>
                                      </p:to>
                                    </p:set>
                                    <p:animEffect transition="in" filter="box(in)">
                                      <p:cBhvr>
                                        <p:cTn id="6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2" grpId="0"/>
      <p:bldP spid="5" grpId="0"/>
      <p:bldP spid="3" grpId="0"/>
      <p:bldP spid="4" grpId="0"/>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64" name="矩形 63"/>
          <p:cNvSpPr/>
          <p:nvPr/>
        </p:nvSpPr>
        <p:spPr>
          <a:xfrm>
            <a:off x="282575" y="1692275"/>
            <a:ext cx="6198870" cy="4801235"/>
          </a:xfrm>
          <a:prstGeom prst="rect">
            <a:avLst/>
          </a:prstGeom>
        </p:spPr>
        <p:txBody>
          <a:bodyPr vert="horz" wrap="square" lIns="0" tIns="0" rIns="0" bIns="0">
            <a:spAutoFit/>
          </a:bodyPr>
          <a:lstStyle/>
          <a:p>
            <a:pPr>
              <a:lnSpc>
                <a:spcPct val="150000"/>
              </a:lnSpc>
            </a:pPr>
            <a:r>
              <a:rPr lang="zh-CN" altLang="en-US" sz="1600" dirty="0">
                <a:solidFill>
                  <a:schemeClr val="accent1"/>
                </a:solidFill>
                <a:effectLst>
                  <a:outerShdw blurRad="38100" dist="25400" dir="5400000" algn="ctr" rotWithShape="0">
                    <a:srgbClr val="6E747A">
                      <a:alpha val="43000"/>
                      <a:alpha val="43000"/>
                    </a:srgbClr>
                  </a:outerShdw>
                </a:effectLst>
                <a:cs typeface="+mn-ea"/>
                <a:sym typeface="+mn-lt"/>
              </a:rPr>
              <a:t>工具类：</a:t>
            </a:r>
            <a:endParaRPr lang="en-US" altLang="zh-CN" sz="1600" dirty="0">
              <a:solidFill>
                <a:schemeClr val="accent1"/>
              </a:solidFill>
              <a:effectLst>
                <a:outerShdw blurRad="38100" dist="25400" dir="5400000" algn="ctr" rotWithShape="0">
                  <a:srgbClr val="6E747A">
                    <a:alpha val="43000"/>
                    <a:alpha val="43000"/>
                  </a:srgbClr>
                </a:outerShdw>
              </a:effectLst>
              <a:cs typeface="+mn-ea"/>
              <a:sym typeface="+mn-lt"/>
            </a:endParaRPr>
          </a:p>
          <a:p>
            <a:pPr>
              <a:lnSpc>
                <a:spcPct val="150000"/>
              </a:lnSpc>
            </a:pPr>
            <a:r>
              <a:rPr lang="en-US" altLang="zh-CN" sz="1600" dirty="0">
                <a:solidFill>
                  <a:schemeClr val="tx1">
                    <a:lumMod val="75000"/>
                    <a:lumOff val="25000"/>
                  </a:schemeClr>
                </a:solidFill>
                <a:cs typeface="+mn-ea"/>
                <a:sym typeface="+mn-lt"/>
              </a:rPr>
              <a:t>app_utils: </a:t>
            </a:r>
            <a:r>
              <a:rPr lang="zh-CN" altLang="en-US" sz="1600" dirty="0">
                <a:solidFill>
                  <a:schemeClr val="tx1">
                    <a:lumMod val="75000"/>
                    <a:lumOff val="25000"/>
                  </a:schemeClr>
                </a:solidFill>
                <a:cs typeface="+mn-ea"/>
                <a:sym typeface="+mn-lt"/>
              </a:rPr>
              <a:t>用于获取应用信息的工具类。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colors_utils：用于对颜色进行处理或转换的工具类。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image_utils：用于对图片进行处理工具类。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log_utils：输出不同类型的打印信息的工具类。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route_utils：路由跳转工具类。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string_utils</a:t>
            </a:r>
            <a:r>
              <a:rPr lang="en-US" altLang="zh-CN" sz="1600" dirty="0">
                <a:solidFill>
                  <a:schemeClr val="tx1">
                    <a:lumMod val="75000"/>
                    <a:lumOff val="25000"/>
                  </a:schemeClr>
                </a:solidFill>
                <a:cs typeface="+mn-ea"/>
                <a:sym typeface="+mn-lt"/>
              </a:rPr>
              <a:t>:  </a:t>
            </a:r>
            <a:r>
              <a:rPr lang="zh-CN" altLang="en-US" sz="1600" dirty="0">
                <a:solidFill>
                  <a:schemeClr val="tx1">
                    <a:lumMod val="75000"/>
                    <a:lumOff val="25000"/>
                  </a:schemeClr>
                </a:solidFill>
                <a:cs typeface="+mn-ea"/>
                <a:sym typeface="+mn-lt"/>
              </a:rPr>
              <a:t>字符串处理。</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system_utils：系统工具类。</a:t>
            </a:r>
            <a:endParaRPr lang="zh-CN" altLang="en-US" sz="1600" dirty="0">
              <a:solidFill>
                <a:schemeClr val="tx1">
                  <a:lumMod val="75000"/>
                  <a:lumOff val="25000"/>
                </a:schemeClr>
              </a:solidFill>
              <a:cs typeface="+mn-ea"/>
              <a:sym typeface="+mn-lt"/>
            </a:endParaRPr>
          </a:p>
          <a:p>
            <a:pPr>
              <a:lnSpc>
                <a:spcPct val="150000"/>
              </a:lnSpc>
            </a:pPr>
            <a:r>
              <a:rPr lang="en-US" altLang="zh-CN" sz="1600" dirty="0">
                <a:solidFill>
                  <a:schemeClr val="tx1">
                    <a:lumMod val="75000"/>
                    <a:lumOff val="25000"/>
                  </a:schemeClr>
                </a:solidFill>
                <a:cs typeface="+mn-ea"/>
                <a:sym typeface="+mn-lt"/>
              </a:rPr>
              <a:t>time</a:t>
            </a:r>
            <a:r>
              <a:rPr lang="zh-CN" altLang="en-US" sz="1600" dirty="0">
                <a:solidFill>
                  <a:schemeClr val="tx1">
                    <a:lumMod val="75000"/>
                    <a:lumOff val="25000"/>
                  </a:schemeClr>
                </a:solidFill>
                <a:cs typeface="+mn-ea"/>
                <a:sym typeface="+mn-lt"/>
              </a:rPr>
              <a:t>_utils：时间处理工具类。</a:t>
            </a:r>
            <a:endParaRPr lang="zh-CN" altLang="en-US" sz="1600" dirty="0">
              <a:solidFill>
                <a:schemeClr val="tx1">
                  <a:lumMod val="75000"/>
                  <a:lumOff val="25000"/>
                </a:schemeClr>
              </a:solidFill>
              <a:cs typeface="+mn-ea"/>
              <a:sym typeface="+mn-lt"/>
            </a:endParaRPr>
          </a:p>
          <a:p>
            <a:pPr>
              <a:lnSpc>
                <a:spcPct val="150000"/>
              </a:lnSpc>
            </a:pPr>
            <a:r>
              <a:rPr lang="en-US" altLang="zh-CN" sz="1600" dirty="0">
                <a:solidFill>
                  <a:schemeClr val="tx1">
                    <a:lumMod val="75000"/>
                    <a:lumOff val="25000"/>
                  </a:schemeClr>
                </a:solidFill>
                <a:cs typeface="+mn-ea"/>
                <a:sym typeface="+mn-lt"/>
              </a:rPr>
              <a:t>t</a:t>
            </a:r>
            <a:r>
              <a:rPr lang="zh-CN" altLang="en-US" sz="1600" dirty="0">
                <a:solidFill>
                  <a:schemeClr val="tx1">
                    <a:lumMod val="75000"/>
                    <a:lumOff val="25000"/>
                  </a:schemeClr>
                </a:solidFill>
                <a:cs typeface="+mn-ea"/>
                <a:sym typeface="+mn-lt"/>
              </a:rPr>
              <a:t>hemes_utils：App主题配置。</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toast_utils：弹窗工具类。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ui_utils：</a:t>
            </a:r>
            <a:r>
              <a:rPr lang="en-US" altLang="zh-CN" sz="1600" dirty="0">
                <a:solidFill>
                  <a:schemeClr val="tx1">
                    <a:lumMod val="75000"/>
                    <a:lumOff val="25000"/>
                  </a:schemeClr>
                </a:solidFill>
                <a:cs typeface="+mn-ea"/>
                <a:sym typeface="+mn-lt"/>
              </a:rPr>
              <a:t>UI</a:t>
            </a:r>
            <a:r>
              <a:rPr lang="zh-CN" altLang="en-US" sz="1600" dirty="0">
                <a:solidFill>
                  <a:schemeClr val="tx1">
                    <a:lumMod val="75000"/>
                    <a:lumOff val="25000"/>
                  </a:schemeClr>
                </a:solidFill>
                <a:cs typeface="+mn-ea"/>
                <a:sym typeface="+mn-lt"/>
              </a:rPr>
              <a:t>工具类。</a:t>
            </a:r>
            <a:endParaRPr lang="zh-CN" altLang="en-US" sz="1600" dirty="0">
              <a:solidFill>
                <a:schemeClr val="tx1">
                  <a:lumMod val="75000"/>
                  <a:lumOff val="25000"/>
                </a:schemeClr>
              </a:solidFill>
              <a:cs typeface="+mn-ea"/>
              <a:sym typeface="+mn-lt"/>
            </a:endParaRPr>
          </a:p>
          <a:p>
            <a:pPr>
              <a:lnSpc>
                <a:spcPct val="150000"/>
              </a:lnSpc>
            </a:pPr>
            <a:r>
              <a:rPr lang="en-US" altLang="zh-CN" sz="1600" dirty="0">
                <a:solidFill>
                  <a:schemeClr val="tx1">
                    <a:lumMod val="75000"/>
                    <a:lumOff val="25000"/>
                  </a:schemeClr>
                </a:solidFill>
                <a:cs typeface="+mn-ea"/>
                <a:sym typeface="+mn-lt"/>
              </a:rPr>
              <a:t>sp_utils: </a:t>
            </a:r>
            <a:r>
              <a:rPr lang="zh-CN" altLang="en-US" sz="1600" dirty="0">
                <a:solidFill>
                  <a:schemeClr val="tx1">
                    <a:lumMod val="75000"/>
                    <a:lumOff val="25000"/>
                  </a:schemeClr>
                </a:solidFill>
                <a:cs typeface="+mn-ea"/>
                <a:sym typeface="+mn-lt"/>
              </a:rPr>
              <a:t>轻量级缓存工具类</a:t>
            </a:r>
            <a:endParaRPr lang="zh-CN" altLang="en-US" sz="1600" dirty="0">
              <a:solidFill>
                <a:schemeClr val="tx1">
                  <a:lumMod val="75000"/>
                  <a:lumOff val="25000"/>
                </a:schemeClr>
              </a:solidFill>
              <a:cs typeface="+mn-ea"/>
              <a:sym typeface="+mn-lt"/>
            </a:endParaRPr>
          </a:p>
        </p:txBody>
      </p:sp>
      <p:sp>
        <p:nvSpPr>
          <p:cNvPr id="65" name="矩形 64"/>
          <p:cNvSpPr/>
          <p:nvPr/>
        </p:nvSpPr>
        <p:spPr>
          <a:xfrm>
            <a:off x="5932805" y="4140835"/>
            <a:ext cx="5263515" cy="1846580"/>
          </a:xfrm>
          <a:prstGeom prst="rect">
            <a:avLst/>
          </a:prstGeom>
        </p:spPr>
        <p:txBody>
          <a:bodyPr vert="horz" wrap="square" lIns="0" tIns="0" rIns="0" bIns="0">
            <a:spAutoFit/>
          </a:bodyPr>
          <a:lstStyle/>
          <a:p>
            <a:pPr>
              <a:lnSpc>
                <a:spcPct val="150000"/>
              </a:lnSpc>
            </a:pPr>
            <a:r>
              <a:rPr lang="zh-CN" altLang="en-US" sz="1600" dirty="0">
                <a:solidFill>
                  <a:schemeClr val="accent1"/>
                </a:solidFill>
                <a:effectLst>
                  <a:outerShdw blurRad="38100" dist="25400" dir="5400000" algn="ctr" rotWithShape="0">
                    <a:srgbClr val="6E747A">
                      <a:alpha val="43000"/>
                      <a:alpha val="43000"/>
                    </a:srgbClr>
                  </a:outerShdw>
                </a:effectLst>
                <a:cs typeface="+mn-ea"/>
                <a:sym typeface="+mn-lt"/>
              </a:rPr>
              <a:t>拓展类：</a:t>
            </a:r>
            <a:endParaRPr lang="zh-CN" altLang="en-US" sz="1600" dirty="0">
              <a:solidFill>
                <a:schemeClr val="accent1"/>
              </a:solidFill>
              <a:effectLst>
                <a:outerShdw blurRad="38100" dist="25400" dir="5400000" algn="ctr" rotWithShape="0">
                  <a:srgbClr val="6E747A">
                    <a:alpha val="43000"/>
                    <a:alpha val="43000"/>
                  </a:srgbClr>
                </a:outerShdw>
              </a:effectLst>
              <a:cs typeface="+mn-ea"/>
              <a:sym typeface="+mn-lt"/>
            </a:endParaRPr>
          </a:p>
          <a:p>
            <a:pPr>
              <a:lnSpc>
                <a:spcPct val="150000"/>
              </a:lnSpc>
            </a:pPr>
            <a:r>
              <a:rPr lang="zh-CN" altLang="en-US" sz="1600" dirty="0">
                <a:solidFill>
                  <a:schemeClr val="tx1">
                    <a:lumMod val="75000"/>
                    <a:lumOff val="25000"/>
                  </a:schemeClr>
                </a:solidFill>
                <a:cs typeface="+mn-ea"/>
                <a:sym typeface="+mn-lt"/>
              </a:rPr>
              <a:t>double_extension：</a:t>
            </a:r>
            <a:r>
              <a:rPr lang="en-US" altLang="zh-CN" sz="1600" dirty="0">
                <a:solidFill>
                  <a:schemeClr val="tx1">
                    <a:lumMod val="75000"/>
                    <a:lumOff val="25000"/>
                  </a:schemeClr>
                </a:solidFill>
                <a:cs typeface="+mn-ea"/>
                <a:sym typeface="+mn-lt"/>
              </a:rPr>
              <a:t>double</a:t>
            </a:r>
            <a:r>
              <a:rPr lang="zh-CN" altLang="en-US" sz="1600" dirty="0">
                <a:solidFill>
                  <a:schemeClr val="tx1">
                    <a:lumMod val="75000"/>
                    <a:lumOff val="25000"/>
                  </a:schemeClr>
                </a:solidFill>
                <a:cs typeface="+mn-ea"/>
                <a:sym typeface="+mn-lt"/>
              </a:rPr>
              <a:t>类型变量的拓展</a:t>
            </a:r>
            <a:endParaRPr lang="zh-CN" altLang="en-US" sz="1600" dirty="0">
              <a:solidFill>
                <a:schemeClr val="tx1">
                  <a:lumMod val="75000"/>
                  <a:lumOff val="25000"/>
                </a:schemeClr>
              </a:solidFill>
              <a:cs typeface="+mn-ea"/>
              <a:sym typeface="+mn-lt"/>
            </a:endParaRPr>
          </a:p>
          <a:p>
            <a:pPr>
              <a:lnSpc>
                <a:spcPct val="150000"/>
              </a:lnSpc>
            </a:pPr>
            <a:r>
              <a:rPr lang="en-US" altLang="zh-CN" sz="1600" dirty="0">
                <a:solidFill>
                  <a:schemeClr val="tx1">
                    <a:lumMod val="75000"/>
                    <a:lumOff val="25000"/>
                  </a:schemeClr>
                </a:solidFill>
                <a:cs typeface="+mn-ea"/>
                <a:sym typeface="+mn-lt"/>
              </a:rPr>
              <a:t>int</a:t>
            </a:r>
            <a:r>
              <a:rPr lang="zh-CN" altLang="en-US" sz="1600" dirty="0">
                <a:solidFill>
                  <a:schemeClr val="tx1">
                    <a:lumMod val="75000"/>
                    <a:lumOff val="25000"/>
                  </a:schemeClr>
                </a:solidFill>
                <a:cs typeface="+mn-ea"/>
                <a:sym typeface="+mn-lt"/>
              </a:rPr>
              <a:t>_extension：</a:t>
            </a:r>
            <a:r>
              <a:rPr lang="en-US" altLang="zh-CN" sz="1600" dirty="0">
                <a:solidFill>
                  <a:schemeClr val="tx1">
                    <a:lumMod val="75000"/>
                    <a:lumOff val="25000"/>
                  </a:schemeClr>
                </a:solidFill>
                <a:cs typeface="+mn-ea"/>
                <a:sym typeface="+mn-lt"/>
              </a:rPr>
              <a:t>int</a:t>
            </a:r>
            <a:r>
              <a:rPr lang="zh-CN" altLang="en-US" sz="1600" dirty="0">
                <a:solidFill>
                  <a:schemeClr val="tx1">
                    <a:lumMod val="75000"/>
                    <a:lumOff val="25000"/>
                  </a:schemeClr>
                </a:solidFill>
                <a:cs typeface="+mn-ea"/>
                <a:sym typeface="+mn-lt"/>
              </a:rPr>
              <a:t>类型变量的拓展</a:t>
            </a:r>
            <a:endParaRPr lang="zh-CN" altLang="en-US" sz="1600" dirty="0">
              <a:solidFill>
                <a:schemeClr val="tx1">
                  <a:lumMod val="75000"/>
                  <a:lumOff val="25000"/>
                </a:schemeClr>
              </a:solidFill>
              <a:cs typeface="+mn-ea"/>
              <a:sym typeface="+mn-lt"/>
            </a:endParaRPr>
          </a:p>
          <a:p>
            <a:pPr>
              <a:lnSpc>
                <a:spcPct val="150000"/>
              </a:lnSpc>
            </a:pPr>
            <a:r>
              <a:rPr lang="en-US" altLang="zh-CN" sz="1600" dirty="0">
                <a:solidFill>
                  <a:schemeClr val="tx1">
                    <a:lumMod val="75000"/>
                    <a:lumOff val="25000"/>
                  </a:schemeClr>
                </a:solidFill>
                <a:cs typeface="+mn-ea"/>
                <a:sym typeface="+mn-lt"/>
              </a:rPr>
              <a:t>string</a:t>
            </a:r>
            <a:r>
              <a:rPr lang="zh-CN" altLang="en-US" sz="1600" dirty="0">
                <a:solidFill>
                  <a:schemeClr val="tx1">
                    <a:lumMod val="75000"/>
                    <a:lumOff val="25000"/>
                  </a:schemeClr>
                </a:solidFill>
                <a:cs typeface="+mn-ea"/>
                <a:sym typeface="+mn-lt"/>
              </a:rPr>
              <a:t>_extension：</a:t>
            </a:r>
            <a:r>
              <a:rPr lang="en-US" altLang="zh-CN" sz="1600" dirty="0">
                <a:solidFill>
                  <a:schemeClr val="tx1">
                    <a:lumMod val="75000"/>
                    <a:lumOff val="25000"/>
                  </a:schemeClr>
                </a:solidFill>
                <a:cs typeface="+mn-ea"/>
                <a:sym typeface="+mn-lt"/>
              </a:rPr>
              <a:t>String</a:t>
            </a:r>
            <a:r>
              <a:rPr lang="zh-CN" altLang="en-US" sz="1600" dirty="0">
                <a:solidFill>
                  <a:schemeClr val="tx1">
                    <a:lumMod val="75000"/>
                    <a:lumOff val="25000"/>
                  </a:schemeClr>
                </a:solidFill>
                <a:cs typeface="+mn-ea"/>
                <a:sym typeface="+mn-lt"/>
              </a:rPr>
              <a:t>类型变量的拓展</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textEditCtrl_extension</a:t>
            </a:r>
            <a:r>
              <a:rPr lang="en-US" altLang="zh-CN" sz="1600" dirty="0">
                <a:solidFill>
                  <a:schemeClr val="tx1">
                    <a:lumMod val="75000"/>
                    <a:lumOff val="25000"/>
                  </a:schemeClr>
                </a:solidFill>
                <a:cs typeface="+mn-ea"/>
                <a:sym typeface="+mn-lt"/>
              </a:rPr>
              <a:t>: TextEditingController</a:t>
            </a:r>
            <a:r>
              <a:rPr lang="zh-CN" altLang="en-US" sz="1600" dirty="0">
                <a:solidFill>
                  <a:schemeClr val="tx1">
                    <a:lumMod val="75000"/>
                    <a:lumOff val="25000"/>
                  </a:schemeClr>
                </a:solidFill>
                <a:cs typeface="+mn-ea"/>
                <a:sym typeface="+mn-lt"/>
              </a:rPr>
              <a:t>的拓展</a:t>
            </a:r>
            <a:endParaRPr lang="zh-CN" altLang="en-US" sz="1600" dirty="0">
              <a:solidFill>
                <a:schemeClr val="tx1">
                  <a:lumMod val="75000"/>
                  <a:lumOff val="25000"/>
                </a:schemeClr>
              </a:solidFill>
              <a:cs typeface="+mn-ea"/>
              <a:sym typeface="+mn-lt"/>
            </a:endParaRPr>
          </a:p>
        </p:txBody>
      </p:sp>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pic>
        <p:nvPicPr>
          <p:cNvPr id="34" name="图片 33" descr="C:/Users/ADMINI~1/AppData/Local/Temp/picturecompress_20210114152053/output_1.pngoutput_1">
            <a:hlinkClick r:id="rId10" action="ppaction://hlinksldjump"/>
          </p:cNvPr>
          <p:cNvPicPr>
            <a:picLocks noChangeAspect="1"/>
          </p:cNvPicPr>
          <p:nvPr/>
        </p:nvPicPr>
        <p:blipFill>
          <a:blip r:embed="rId11" cstate="screen"/>
          <a:srcRect/>
          <a:stretch>
            <a:fillRect/>
          </a:stretch>
        </p:blipFill>
        <p:spPr>
          <a:xfrm>
            <a:off x="6182995" y="154305"/>
            <a:ext cx="5708650" cy="3638550"/>
          </a:xfrm>
          <a:prstGeom prst="rect">
            <a:avLst/>
          </a:prstGeom>
        </p:spPr>
      </p:pic>
      <p:sp>
        <p:nvSpPr>
          <p:cNvPr id="80" name="矩形: 圆角 13"/>
          <p:cNvSpPr/>
          <p:nvPr/>
        </p:nvSpPr>
        <p:spPr>
          <a:xfrm>
            <a:off x="282575" y="963295"/>
            <a:ext cx="298323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项目积累的公共组件</a:t>
            </a:r>
            <a:endParaRPr lang="zh-CN" altLang="en-US" sz="2400">
              <a:cs typeface="+mn-ea"/>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 calcmode="lin" valueType="num">
                                      <p:cBhvr>
                                        <p:cTn id="19" dur="500" fill="hold"/>
                                        <p:tgtEl>
                                          <p:spTgt spid="68"/>
                                        </p:tgtEl>
                                        <p:attrNameLst>
                                          <p:attrName>ppt_w</p:attrName>
                                        </p:attrNameLst>
                                      </p:cBhvr>
                                      <p:tavLst>
                                        <p:tav tm="0">
                                          <p:val>
                                            <p:fltVal val="0"/>
                                          </p:val>
                                        </p:tav>
                                        <p:tav tm="100000">
                                          <p:val>
                                            <p:strVal val="#ppt_w"/>
                                          </p:val>
                                        </p:tav>
                                      </p:tavLst>
                                    </p:anim>
                                    <p:anim calcmode="lin" valueType="num">
                                      <p:cBhvr>
                                        <p:cTn id="20" dur="500" fill="hold"/>
                                        <p:tgtEl>
                                          <p:spTgt spid="68"/>
                                        </p:tgtEl>
                                        <p:attrNameLst>
                                          <p:attrName>ppt_h</p:attrName>
                                        </p:attrNameLst>
                                      </p:cBhvr>
                                      <p:tavLst>
                                        <p:tav tm="0">
                                          <p:val>
                                            <p:fltVal val="0"/>
                                          </p:val>
                                        </p:tav>
                                        <p:tav tm="100000">
                                          <p:val>
                                            <p:strVal val="#ppt_h"/>
                                          </p:val>
                                        </p:tav>
                                      </p:tavLst>
                                    </p:anim>
                                    <p:animEffect transition="in" filter="fade">
                                      <p:cBhvr>
                                        <p:cTn id="21" dur="500"/>
                                        <p:tgtEl>
                                          <p:spTgt spid="68"/>
                                        </p:tgtEl>
                                      </p:cBhvr>
                                    </p:animEffect>
                                  </p:childTnLst>
                                </p:cTn>
                              </p:par>
                              <p:par>
                                <p:cTn id="22" presetID="53" presetClass="entr" presetSubtype="16" fill="hold" nodeType="withEffect">
                                  <p:stCondLst>
                                    <p:cond delay="0"/>
                                  </p:stCondLst>
                                  <p:childTnLst>
                                    <p:set>
                                      <p:cBhvr>
                                        <p:cTn id="23" dur="1" fill="hold">
                                          <p:stCondLst>
                                            <p:cond delay="0"/>
                                          </p:stCondLst>
                                        </p:cTn>
                                        <p:tgtEl>
                                          <p:spTgt spid="71"/>
                                        </p:tgtEl>
                                        <p:attrNameLst>
                                          <p:attrName>style.visibility</p:attrName>
                                        </p:attrNameLst>
                                      </p:cBhvr>
                                      <p:to>
                                        <p:strVal val="visible"/>
                                      </p:to>
                                    </p:set>
                                    <p:anim calcmode="lin" valueType="num">
                                      <p:cBhvr>
                                        <p:cTn id="24" dur="500" fill="hold"/>
                                        <p:tgtEl>
                                          <p:spTgt spid="71"/>
                                        </p:tgtEl>
                                        <p:attrNameLst>
                                          <p:attrName>ppt_w</p:attrName>
                                        </p:attrNameLst>
                                      </p:cBhvr>
                                      <p:tavLst>
                                        <p:tav tm="0">
                                          <p:val>
                                            <p:fltVal val="0"/>
                                          </p:val>
                                        </p:tav>
                                        <p:tav tm="100000">
                                          <p:val>
                                            <p:strVal val="#ppt_w"/>
                                          </p:val>
                                        </p:tav>
                                      </p:tavLst>
                                    </p:anim>
                                    <p:anim calcmode="lin" valueType="num">
                                      <p:cBhvr>
                                        <p:cTn id="25" dur="500" fill="hold"/>
                                        <p:tgtEl>
                                          <p:spTgt spid="71"/>
                                        </p:tgtEl>
                                        <p:attrNameLst>
                                          <p:attrName>ppt_h</p:attrName>
                                        </p:attrNameLst>
                                      </p:cBhvr>
                                      <p:tavLst>
                                        <p:tav tm="0">
                                          <p:val>
                                            <p:fltVal val="0"/>
                                          </p:val>
                                        </p:tav>
                                        <p:tav tm="100000">
                                          <p:val>
                                            <p:strVal val="#ppt_h"/>
                                          </p:val>
                                        </p:tav>
                                      </p:tavLst>
                                    </p:anim>
                                    <p:animEffect transition="in" filter="fade">
                                      <p:cBhvr>
                                        <p:cTn id="26" dur="500"/>
                                        <p:tgtEl>
                                          <p:spTgt spid="71"/>
                                        </p:tgtEl>
                                      </p:cBhvr>
                                    </p:animEffect>
                                  </p:childTnLst>
                                </p:cTn>
                              </p:par>
                              <p:par>
                                <p:cTn id="27" presetID="53" presetClass="entr" presetSubtype="16"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p:cTn id="29" dur="500" fill="hold"/>
                                        <p:tgtEl>
                                          <p:spTgt spid="34"/>
                                        </p:tgtEl>
                                        <p:attrNameLst>
                                          <p:attrName>ppt_w</p:attrName>
                                        </p:attrNameLst>
                                      </p:cBhvr>
                                      <p:tavLst>
                                        <p:tav tm="0">
                                          <p:val>
                                            <p:fltVal val="0"/>
                                          </p:val>
                                        </p:tav>
                                        <p:tav tm="100000">
                                          <p:val>
                                            <p:strVal val="#ppt_w"/>
                                          </p:val>
                                        </p:tav>
                                      </p:tavLst>
                                    </p:anim>
                                    <p:anim calcmode="lin" valueType="num">
                                      <p:cBhvr>
                                        <p:cTn id="30" dur="500" fill="hold"/>
                                        <p:tgtEl>
                                          <p:spTgt spid="34"/>
                                        </p:tgtEl>
                                        <p:attrNameLst>
                                          <p:attrName>ppt_h</p:attrName>
                                        </p:attrNameLst>
                                      </p:cBhvr>
                                      <p:tavLst>
                                        <p:tav tm="0">
                                          <p:val>
                                            <p:fltVal val="0"/>
                                          </p:val>
                                        </p:tav>
                                        <p:tav tm="100000">
                                          <p:val>
                                            <p:strVal val="#ppt_h"/>
                                          </p:val>
                                        </p:tav>
                                      </p:tavLst>
                                    </p:anim>
                                    <p:animEffect transition="in" filter="fade">
                                      <p:cBhvr>
                                        <p:cTn id="31" dur="500"/>
                                        <p:tgtEl>
                                          <p:spTgt spid="34"/>
                                        </p:tgtEl>
                                      </p:cBhvr>
                                    </p:animEffect>
                                  </p:childTnLst>
                                </p:cTn>
                              </p:par>
                              <p:par>
                                <p:cTn id="32" presetID="2" presetClass="entr" presetSubtype="4" fill="hold" grpId="0" nodeType="withEffect">
                                  <p:stCondLst>
                                    <p:cond delay="0"/>
                                  </p:stCondLst>
                                  <p:childTnLst>
                                    <p:set>
                                      <p:cBhvr>
                                        <p:cTn id="33" dur="1" fill="hold">
                                          <p:stCondLst>
                                            <p:cond delay="0"/>
                                          </p:stCondLst>
                                        </p:cTn>
                                        <p:tgtEl>
                                          <p:spTgt spid="80"/>
                                        </p:tgtEl>
                                        <p:attrNameLst>
                                          <p:attrName>style.visibility</p:attrName>
                                        </p:attrNameLst>
                                      </p:cBhvr>
                                      <p:to>
                                        <p:strVal val="visible"/>
                                      </p:to>
                                    </p:set>
                                    <p:anim calcmode="lin" valueType="num">
                                      <p:cBhvr additive="base">
                                        <p:cTn id="34" dur="500" fill="hold"/>
                                        <p:tgtEl>
                                          <p:spTgt spid="80"/>
                                        </p:tgtEl>
                                        <p:attrNameLst>
                                          <p:attrName>ppt_x</p:attrName>
                                        </p:attrNameLst>
                                      </p:cBhvr>
                                      <p:tavLst>
                                        <p:tav tm="0">
                                          <p:val>
                                            <p:strVal val="#ppt_x"/>
                                          </p:val>
                                        </p:tav>
                                        <p:tav tm="100000">
                                          <p:val>
                                            <p:strVal val="#ppt_x"/>
                                          </p:val>
                                        </p:tav>
                                      </p:tavLst>
                                    </p:anim>
                                    <p:anim calcmode="lin" valueType="num">
                                      <p:cBhvr additive="base">
                                        <p:cTn id="35"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64"/>
                                        </p:tgtEl>
                                        <p:attrNameLst>
                                          <p:attrName>style.visibility</p:attrName>
                                        </p:attrNameLst>
                                      </p:cBhvr>
                                      <p:to>
                                        <p:strVal val="visible"/>
                                      </p:to>
                                    </p:set>
                                    <p:anim calcmode="lin" valueType="num">
                                      <p:cBhvr>
                                        <p:cTn id="40" dur="500" fill="hold"/>
                                        <p:tgtEl>
                                          <p:spTgt spid="64"/>
                                        </p:tgtEl>
                                        <p:attrNameLst>
                                          <p:attrName>ppt_w</p:attrName>
                                        </p:attrNameLst>
                                      </p:cBhvr>
                                      <p:tavLst>
                                        <p:tav tm="0">
                                          <p:val>
                                            <p:fltVal val="0"/>
                                          </p:val>
                                        </p:tav>
                                        <p:tav tm="100000">
                                          <p:val>
                                            <p:strVal val="#ppt_w"/>
                                          </p:val>
                                        </p:tav>
                                      </p:tavLst>
                                    </p:anim>
                                    <p:anim calcmode="lin" valueType="num">
                                      <p:cBhvr>
                                        <p:cTn id="41" dur="500" fill="hold"/>
                                        <p:tgtEl>
                                          <p:spTgt spid="64"/>
                                        </p:tgtEl>
                                        <p:attrNameLst>
                                          <p:attrName>ppt_h</p:attrName>
                                        </p:attrNameLst>
                                      </p:cBhvr>
                                      <p:tavLst>
                                        <p:tav tm="0">
                                          <p:val>
                                            <p:fltVal val="0"/>
                                          </p:val>
                                        </p:tav>
                                        <p:tav tm="100000">
                                          <p:val>
                                            <p:strVal val="#ppt_h"/>
                                          </p:val>
                                        </p:tav>
                                      </p:tavLst>
                                    </p:anim>
                                    <p:animEffect transition="in" filter="fade">
                                      <p:cBhvr>
                                        <p:cTn id="42" dur="500"/>
                                        <p:tgtEl>
                                          <p:spTgt spid="64"/>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65"/>
                                        </p:tgtEl>
                                        <p:attrNameLst>
                                          <p:attrName>style.visibility</p:attrName>
                                        </p:attrNameLst>
                                      </p:cBhvr>
                                      <p:to>
                                        <p:strVal val="visible"/>
                                      </p:to>
                                    </p:set>
                                    <p:anim calcmode="lin" valueType="num">
                                      <p:cBhvr>
                                        <p:cTn id="47" dur="500" fill="hold"/>
                                        <p:tgtEl>
                                          <p:spTgt spid="65"/>
                                        </p:tgtEl>
                                        <p:attrNameLst>
                                          <p:attrName>ppt_w</p:attrName>
                                        </p:attrNameLst>
                                      </p:cBhvr>
                                      <p:tavLst>
                                        <p:tav tm="0">
                                          <p:val>
                                            <p:fltVal val="0"/>
                                          </p:val>
                                        </p:tav>
                                        <p:tav tm="100000">
                                          <p:val>
                                            <p:strVal val="#ppt_w"/>
                                          </p:val>
                                        </p:tav>
                                      </p:tavLst>
                                    </p:anim>
                                    <p:anim calcmode="lin" valueType="num">
                                      <p:cBhvr>
                                        <p:cTn id="48" dur="500" fill="hold"/>
                                        <p:tgtEl>
                                          <p:spTgt spid="65"/>
                                        </p:tgtEl>
                                        <p:attrNameLst>
                                          <p:attrName>ppt_h</p:attrName>
                                        </p:attrNameLst>
                                      </p:cBhvr>
                                      <p:tavLst>
                                        <p:tav tm="0">
                                          <p:val>
                                            <p:fltVal val="0"/>
                                          </p:val>
                                        </p:tav>
                                        <p:tav tm="100000">
                                          <p:val>
                                            <p:strVal val="#ppt_h"/>
                                          </p:val>
                                        </p:tav>
                                      </p:tavLst>
                                    </p:anim>
                                    <p:animEffect transition="in" filter="fade">
                                      <p:cBhvr>
                                        <p:cTn id="4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4" grpId="1"/>
      <p:bldP spid="65" grpId="0"/>
      <p:bldP spid="65" grpId="1"/>
      <p:bldP spid="8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1"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2"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3"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4" cstate="screen"/>
          <a:srcRect/>
          <a:stretch>
            <a:fillRect/>
          </a:stretch>
        </p:blipFill>
        <p:spPr>
          <a:xfrm>
            <a:off x="8110855" y="3503295"/>
            <a:ext cx="4200525" cy="3354705"/>
          </a:xfrm>
          <a:prstGeom prst="rect">
            <a:avLst/>
          </a:prstGeom>
        </p:spPr>
      </p:pic>
      <p:sp>
        <p:nvSpPr>
          <p:cNvPr id="10" name="文本框 9"/>
          <p:cNvSpPr txBox="1"/>
          <p:nvPr/>
        </p:nvSpPr>
        <p:spPr>
          <a:xfrm>
            <a:off x="2557145" y="2181225"/>
            <a:ext cx="7335520" cy="1322070"/>
          </a:xfrm>
          <a:prstGeom prst="rect">
            <a:avLst/>
          </a:prstGeom>
          <a:noFill/>
        </p:spPr>
        <p:txBody>
          <a:bodyPr wrap="square" rtlCol="0">
            <a:spAutoFit/>
          </a:bodyPr>
          <a:lstStyle/>
          <a:p>
            <a:pPr algn="dist"/>
            <a:r>
              <a:rPr lang="zh-CN" altLang="en-US" sz="8000">
                <a:solidFill>
                  <a:srgbClr val="00414D"/>
                </a:solidFill>
                <a:cs typeface="+mn-ea"/>
                <a:sym typeface="+mn-lt"/>
              </a:rPr>
              <a:t>Thank</a:t>
            </a:r>
            <a:r>
              <a:rPr lang="en-US" altLang="zh-CN" sz="8000">
                <a:solidFill>
                  <a:srgbClr val="00414D"/>
                </a:solidFill>
                <a:cs typeface="+mn-ea"/>
                <a:sym typeface="+mn-lt"/>
              </a:rPr>
              <a:t> you!</a:t>
            </a:r>
            <a:endParaRPr lang="en-US" altLang="zh-CN" sz="8000">
              <a:solidFill>
                <a:srgbClr val="00414D"/>
              </a:solidFill>
              <a:cs typeface="+mn-ea"/>
              <a:sym typeface="+mn-lt"/>
            </a:endParaRPr>
          </a:p>
        </p:txBody>
      </p:sp>
      <p:pic>
        <p:nvPicPr>
          <p:cNvPr id="18" name="图片 17" descr="觅知网444444444445"/>
          <p:cNvPicPr>
            <a:picLocks noChangeAspect="1"/>
          </p:cNvPicPr>
          <p:nvPr/>
        </p:nvPicPr>
        <p:blipFill>
          <a:blip r:embed="rId5" cstate="screen"/>
          <a:srcRect/>
          <a:stretch>
            <a:fillRect/>
          </a:stretch>
        </p:blipFill>
        <p:spPr>
          <a:xfrm>
            <a:off x="3879850" y="5156200"/>
            <a:ext cx="3671570" cy="162433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par>
                                <p:cTn id="20" presetID="55"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1000" fill="hold"/>
                                        <p:tgtEl>
                                          <p:spTgt spid="4"/>
                                        </p:tgtEl>
                                        <p:attrNameLst>
                                          <p:attrName>ppt_w</p:attrName>
                                        </p:attrNameLst>
                                      </p:cBhvr>
                                      <p:tavLst>
                                        <p:tav tm="0">
                                          <p:val>
                                            <p:strVal val="#ppt_w*0.70"/>
                                          </p:val>
                                        </p:tav>
                                        <p:tav tm="100000">
                                          <p:val>
                                            <p:strVal val="#ppt_w"/>
                                          </p:val>
                                        </p:tav>
                                      </p:tavLst>
                                    </p:anim>
                                    <p:anim calcmode="lin" valueType="num">
                                      <p:cBhvr>
                                        <p:cTn id="23" dur="1000" fill="hold"/>
                                        <p:tgtEl>
                                          <p:spTgt spid="4"/>
                                        </p:tgtEl>
                                        <p:attrNameLst>
                                          <p:attrName>ppt_h</p:attrName>
                                        </p:attrNameLst>
                                      </p:cBhvr>
                                      <p:tavLst>
                                        <p:tav tm="0">
                                          <p:val>
                                            <p:strVal val="#ppt_h"/>
                                          </p:val>
                                        </p:tav>
                                        <p:tav tm="100000">
                                          <p:val>
                                            <p:strVal val="#ppt_h"/>
                                          </p:val>
                                        </p:tav>
                                      </p:tavLst>
                                    </p:anim>
                                    <p:animEffect transition="in" filter="fade">
                                      <p:cBhvr>
                                        <p:cTn id="24" dur="1000"/>
                                        <p:tgtEl>
                                          <p:spTgt spid="4"/>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1000" fill="hold"/>
                                        <p:tgtEl>
                                          <p:spTgt spid="10"/>
                                        </p:tgtEl>
                                        <p:attrNameLst>
                                          <p:attrName>ppt_w</p:attrName>
                                        </p:attrNameLst>
                                      </p:cBhvr>
                                      <p:tavLst>
                                        <p:tav tm="0">
                                          <p:val>
                                            <p:strVal val="#ppt_w*0.70"/>
                                          </p:val>
                                        </p:tav>
                                        <p:tav tm="100000">
                                          <p:val>
                                            <p:strVal val="#ppt_w"/>
                                          </p:val>
                                        </p:tav>
                                      </p:tavLst>
                                    </p:anim>
                                    <p:anim calcmode="lin" valueType="num">
                                      <p:cBhvr>
                                        <p:cTn id="28" dur="1000" fill="hold"/>
                                        <p:tgtEl>
                                          <p:spTgt spid="10"/>
                                        </p:tgtEl>
                                        <p:attrNameLst>
                                          <p:attrName>ppt_h</p:attrName>
                                        </p:attrNameLst>
                                      </p:cBhvr>
                                      <p:tavLst>
                                        <p:tav tm="0">
                                          <p:val>
                                            <p:strVal val="#ppt_h"/>
                                          </p:val>
                                        </p:tav>
                                        <p:tav tm="100000">
                                          <p:val>
                                            <p:strVal val="#ppt_h"/>
                                          </p:val>
                                        </p:tav>
                                      </p:tavLst>
                                    </p:anim>
                                    <p:animEffect transition="in" filter="fade">
                                      <p:cBhvr>
                                        <p:cTn id="2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336800"/>
            <a:chOff x="4368735" y="1309422"/>
            <a:chExt cx="4424045" cy="2336800"/>
          </a:xfrm>
        </p:grpSpPr>
        <p:sp>
          <p:nvSpPr>
            <p:cNvPr id="7" name="PA-矩形 19"/>
            <p:cNvSpPr>
              <a:spLocks noChangeArrowheads="1"/>
            </p:cNvSpPr>
            <p:nvPr>
              <p:custDataLst>
                <p:tags r:id="rId8"/>
              </p:custDataLst>
            </p:nvPr>
          </p:nvSpPr>
          <p:spPr bwMode="auto">
            <a:xfrm>
              <a:off x="4368735" y="2743887"/>
              <a:ext cx="4424045" cy="902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20000"/>
                </a:lnSpc>
              </a:pPr>
              <a:r>
                <a:rPr lang="zh-CN" altLang="en-US" sz="4400" spc="300" dirty="0">
                  <a:effectLst/>
                  <a:latin typeface="+mn-lt"/>
                  <a:ea typeface="+mn-ea"/>
                  <a:cs typeface="+mn-ea"/>
                  <a:sym typeface="+mn-lt"/>
                </a:rPr>
                <a:t>项目工作总结</a:t>
              </a:r>
              <a:endParaRPr lang="zh-CN" altLang="en-US" sz="4400" b="0" dirty="0">
                <a:solidFill>
                  <a:schemeClr val="tx1"/>
                </a:solidFill>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壹</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35.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201545"/>
            <a:chOff x="4368735" y="1309422"/>
            <a:chExt cx="4424045" cy="2201545"/>
          </a:xfrm>
        </p:grpSpPr>
        <p:sp>
          <p:nvSpPr>
            <p:cNvPr id="7" name="PA-矩形 19"/>
            <p:cNvSpPr>
              <a:spLocks noChangeArrowheads="1"/>
            </p:cNvSpPr>
            <p:nvPr>
              <p:custDataLst>
                <p:tags r:id="rId8"/>
              </p:custDataLst>
            </p:nvPr>
          </p:nvSpPr>
          <p:spPr bwMode="auto">
            <a:xfrm>
              <a:off x="4368735" y="2743887"/>
              <a:ext cx="4424045" cy="76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zh-CN" altLang="zh-CN" sz="4400" b="0" dirty="0">
                  <a:effectLst/>
                  <a:latin typeface="+mn-lt"/>
                  <a:ea typeface="+mn-ea"/>
                  <a:cs typeface="+mn-ea"/>
                  <a:sym typeface="+mn-lt"/>
                </a:rPr>
                <a:t>存在经验不足</a:t>
              </a:r>
              <a:endParaRPr lang="zh-CN" altLang="en-US" sz="4400" b="0" dirty="0">
                <a:solidFill>
                  <a:schemeClr val="tx1"/>
                </a:solidFill>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叁</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cxnSp>
        <p:nvCxnSpPr>
          <p:cNvPr id="3" name="直接连接符 2"/>
          <p:cNvCxnSpPr/>
          <p:nvPr/>
        </p:nvCxnSpPr>
        <p:spPr>
          <a:xfrm>
            <a:off x="4446471" y="1692978"/>
            <a:ext cx="0" cy="2935705"/>
          </a:xfrm>
          <a:prstGeom prst="line">
            <a:avLst/>
          </a:prstGeom>
          <a:ln>
            <a:solidFill>
              <a:srgbClr val="4E7F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618797" y="1692767"/>
            <a:ext cx="0" cy="2935705"/>
          </a:xfrm>
          <a:prstGeom prst="line">
            <a:avLst/>
          </a:prstGeom>
          <a:ln>
            <a:solidFill>
              <a:srgbClr val="4E7F8A"/>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1349376" y="3455791"/>
            <a:ext cx="2874010" cy="1105535"/>
            <a:chOff x="382291" y="2363229"/>
            <a:chExt cx="2021232" cy="1105535"/>
          </a:xfrm>
        </p:grpSpPr>
        <p:sp>
          <p:nvSpPr>
            <p:cNvPr id="26" name="TextBox 18"/>
            <p:cNvSpPr txBox="1"/>
            <p:nvPr/>
          </p:nvSpPr>
          <p:spPr>
            <a:xfrm flipH="1">
              <a:off x="1050389" y="2363229"/>
              <a:ext cx="772587" cy="460375"/>
            </a:xfrm>
            <a:prstGeom prst="rect">
              <a:avLst/>
            </a:prstGeom>
            <a:noFill/>
          </p:spPr>
          <p:txBody>
            <a:bodyPr wrap="none" rtlCol="0">
              <a:spAutoFit/>
            </a:bodyPr>
            <a:lstStyle>
              <a:defPPr>
                <a:defRPr lang="zh-CN"/>
              </a:defPPr>
              <a:lvl1pPr>
                <a:defRPr sz="2000">
                  <a:cs typeface="+mn-ea"/>
                </a:defRPr>
              </a:lvl1pPr>
            </a:lstStyle>
            <a:p>
              <a:pPr algn="l"/>
              <a:r>
                <a:rPr lang="en-US" altLang="zh-CN" sz="2400" dirty="0">
                  <a:solidFill>
                    <a:srgbClr val="00414D"/>
                  </a:solidFill>
                  <a:sym typeface="+mn-lt"/>
                </a:rPr>
                <a:t>UI</a:t>
              </a:r>
              <a:r>
                <a:rPr lang="zh-CN" altLang="en-US" sz="2400" dirty="0">
                  <a:solidFill>
                    <a:srgbClr val="00414D"/>
                  </a:solidFill>
                  <a:sym typeface="+mn-lt"/>
                </a:rPr>
                <a:t>问题</a:t>
              </a:r>
              <a:endParaRPr lang="zh-CN" altLang="en-US" sz="2400" dirty="0">
                <a:solidFill>
                  <a:srgbClr val="00414D"/>
                </a:solidFill>
                <a:sym typeface="+mn-lt"/>
              </a:endParaRPr>
            </a:p>
          </p:txBody>
        </p:sp>
        <p:sp>
          <p:nvSpPr>
            <p:cNvPr id="29" name="矩形 28"/>
            <p:cNvSpPr/>
            <p:nvPr/>
          </p:nvSpPr>
          <p:spPr>
            <a:xfrm>
              <a:off x="382291" y="2823604"/>
              <a:ext cx="2021232" cy="645160"/>
            </a:xfrm>
            <a:prstGeom prst="rect">
              <a:avLst/>
            </a:prstGeom>
          </p:spPr>
          <p:txBody>
            <a:bodyPr wrap="square">
              <a:spAutoFit/>
            </a:bodyPr>
            <a:lstStyle/>
            <a:p>
              <a:pPr algn="l"/>
              <a:r>
                <a:rPr lang="zh-CN" altLang="en-US" sz="1200"/>
                <a:t>关于</a:t>
              </a:r>
              <a:r>
                <a:rPr lang="en-US" altLang="zh-CN" sz="1200"/>
                <a:t>textFormField</a:t>
              </a:r>
              <a:r>
                <a:rPr lang="zh-CN" altLang="en-US" sz="1200"/>
                <a:t>光标问题</a:t>
              </a:r>
              <a:endParaRPr lang="zh-CN" altLang="en-US" sz="1200" dirty="0">
                <a:solidFill>
                  <a:srgbClr val="00414D"/>
                </a:solidFill>
                <a:sym typeface="+mn-lt"/>
              </a:endParaRPr>
            </a:p>
            <a:p>
              <a:pPr algn="l"/>
              <a:r>
                <a:rPr lang="zh-CN" altLang="en-US" sz="1200" dirty="0">
                  <a:solidFill>
                    <a:srgbClr val="13223F"/>
                  </a:solidFill>
                  <a:cs typeface="+mn-ea"/>
                  <a:sym typeface="+mn-lt"/>
                </a:rPr>
                <a:t>键盘弹出时造成布局溢出Overflow错误</a:t>
              </a:r>
              <a:endParaRPr lang="zh-CN" altLang="en-US" sz="1200" dirty="0">
                <a:solidFill>
                  <a:srgbClr val="13223F"/>
                </a:solidFill>
                <a:cs typeface="+mn-ea"/>
                <a:sym typeface="+mn-lt"/>
              </a:endParaRPr>
            </a:p>
            <a:p>
              <a:pPr algn="l"/>
              <a:r>
                <a:rPr sz="1200" dirty="0">
                  <a:cs typeface="+mn-ea"/>
                  <a:sym typeface="+mn-lt"/>
                </a:rPr>
                <a:t>State类之mounted</a:t>
              </a:r>
              <a:endParaRPr lang="zh-CN" altLang="en-US" sz="1200" dirty="0">
                <a:cs typeface="+mn-ea"/>
                <a:sym typeface="+mn-lt"/>
              </a:endParaRPr>
            </a:p>
          </p:txBody>
        </p:sp>
      </p:grpSp>
      <p:grpSp>
        <p:nvGrpSpPr>
          <p:cNvPr id="30" name="组合 29"/>
          <p:cNvGrpSpPr/>
          <p:nvPr/>
        </p:nvGrpSpPr>
        <p:grpSpPr>
          <a:xfrm>
            <a:off x="4721895" y="3516116"/>
            <a:ext cx="2748976" cy="1045270"/>
            <a:chOff x="380952" y="2423554"/>
            <a:chExt cx="1933298" cy="1045270"/>
          </a:xfrm>
        </p:grpSpPr>
        <p:sp>
          <p:nvSpPr>
            <p:cNvPr id="31" name="TextBox 18"/>
            <p:cNvSpPr txBox="1"/>
            <p:nvPr/>
          </p:nvSpPr>
          <p:spPr>
            <a:xfrm flipH="1">
              <a:off x="854786" y="2423554"/>
              <a:ext cx="986054" cy="460375"/>
            </a:xfrm>
            <a:prstGeom prst="rect">
              <a:avLst/>
            </a:prstGeom>
            <a:noFill/>
          </p:spPr>
          <p:txBody>
            <a:bodyPr wrap="none" rtlCol="0">
              <a:spAutoFit/>
            </a:bodyPr>
            <a:lstStyle>
              <a:defPPr>
                <a:defRPr lang="zh-CN"/>
              </a:defPPr>
              <a:lvl1pPr>
                <a:defRPr sz="2000">
                  <a:cs typeface="+mn-ea"/>
                </a:defRPr>
              </a:lvl1pPr>
            </a:lstStyle>
            <a:p>
              <a:r>
                <a:rPr lang="zh-CN" altLang="en-US" sz="2400" dirty="0">
                  <a:solidFill>
                    <a:srgbClr val="00414D"/>
                  </a:solidFill>
                  <a:sym typeface="+mn-lt"/>
                </a:rPr>
                <a:t>内存泄漏</a:t>
              </a:r>
              <a:endParaRPr lang="zh-CN" altLang="en-US" sz="2400" dirty="0">
                <a:solidFill>
                  <a:srgbClr val="00414D"/>
                </a:solidFill>
                <a:sym typeface="+mn-lt"/>
              </a:endParaRPr>
            </a:p>
          </p:txBody>
        </p:sp>
        <p:sp>
          <p:nvSpPr>
            <p:cNvPr id="41" name="矩形 40"/>
            <p:cNvSpPr/>
            <p:nvPr/>
          </p:nvSpPr>
          <p:spPr>
            <a:xfrm>
              <a:off x="380952" y="2823664"/>
              <a:ext cx="1933298" cy="645160"/>
            </a:xfrm>
            <a:prstGeom prst="rect">
              <a:avLst/>
            </a:prstGeom>
          </p:spPr>
          <p:txBody>
            <a:bodyPr wrap="square">
              <a:spAutoFit/>
            </a:bodyPr>
            <a:lstStyle/>
            <a:p>
              <a:pPr algn="ctr">
                <a:lnSpc>
                  <a:spcPct val="150000"/>
                </a:lnSpc>
              </a:pPr>
              <a:r>
                <a:rPr lang="en-US" altLang="zh-CN" sz="1200" dirty="0">
                  <a:solidFill>
                    <a:srgbClr val="13223F"/>
                  </a:solidFill>
                  <a:cs typeface="+mn-ea"/>
                  <a:sym typeface="+mn-lt"/>
                </a:rPr>
                <a:t>EventBus</a:t>
              </a:r>
              <a:r>
                <a:rPr lang="zh-CN" altLang="en-US" sz="1200" dirty="0">
                  <a:solidFill>
                    <a:srgbClr val="13223F"/>
                  </a:solidFill>
                  <a:cs typeface="+mn-ea"/>
                  <a:sym typeface="+mn-lt"/>
                </a:rPr>
                <a:t>，</a:t>
              </a:r>
              <a:r>
                <a:rPr lang="en-US" altLang="zh-CN" sz="1200" dirty="0">
                  <a:solidFill>
                    <a:srgbClr val="13223F"/>
                  </a:solidFill>
                  <a:cs typeface="+mn-ea"/>
                  <a:sym typeface="+mn-lt"/>
                </a:rPr>
                <a:t>Timer</a:t>
              </a:r>
              <a:r>
                <a:rPr lang="zh-CN" altLang="en-US" sz="1200" dirty="0">
                  <a:solidFill>
                    <a:srgbClr val="13223F"/>
                  </a:solidFill>
                  <a:cs typeface="+mn-ea"/>
                  <a:sym typeface="+mn-lt"/>
                </a:rPr>
                <a:t>，</a:t>
              </a:r>
              <a:r>
                <a:rPr lang="en-US" altLang="zh-CN" sz="1200" dirty="0">
                  <a:solidFill>
                    <a:srgbClr val="13223F"/>
                  </a:solidFill>
                  <a:cs typeface="+mn-ea"/>
                  <a:sym typeface="+mn-lt"/>
                </a:rPr>
                <a:t>GetXController, FocusNode</a:t>
              </a:r>
              <a:r>
                <a:rPr lang="zh-CN" altLang="en-US" sz="1200" dirty="0">
                  <a:solidFill>
                    <a:srgbClr val="13223F"/>
                  </a:solidFill>
                  <a:cs typeface="+mn-ea"/>
                  <a:sym typeface="+mn-lt"/>
                </a:rPr>
                <a:t>，</a:t>
              </a:r>
              <a:r>
                <a:rPr lang="en-US" altLang="zh-CN" sz="1200" dirty="0">
                  <a:solidFill>
                    <a:srgbClr val="13223F"/>
                  </a:solidFill>
                  <a:cs typeface="+mn-ea"/>
                  <a:sym typeface="+mn-lt"/>
                </a:rPr>
                <a:t>Observer</a:t>
              </a:r>
              <a:r>
                <a:rPr lang="zh-CN" altLang="en-US" sz="1200" dirty="0">
                  <a:solidFill>
                    <a:srgbClr val="13223F"/>
                  </a:solidFill>
                  <a:cs typeface="+mn-ea"/>
                  <a:sym typeface="+mn-lt"/>
                </a:rPr>
                <a:t>等</a:t>
              </a:r>
              <a:endParaRPr lang="zh-CN" altLang="en-US" sz="1200" dirty="0">
                <a:solidFill>
                  <a:srgbClr val="13223F"/>
                </a:solidFill>
                <a:cs typeface="+mn-ea"/>
                <a:sym typeface="+mn-lt"/>
              </a:endParaRPr>
            </a:p>
          </p:txBody>
        </p:sp>
      </p:grpSp>
      <p:grpSp>
        <p:nvGrpSpPr>
          <p:cNvPr id="42" name="组合 41"/>
          <p:cNvGrpSpPr/>
          <p:nvPr/>
        </p:nvGrpSpPr>
        <p:grpSpPr>
          <a:xfrm>
            <a:off x="7879147" y="3515692"/>
            <a:ext cx="2748976" cy="786190"/>
            <a:chOff x="470268" y="2405774"/>
            <a:chExt cx="1933298" cy="786190"/>
          </a:xfrm>
        </p:grpSpPr>
        <p:sp>
          <p:nvSpPr>
            <p:cNvPr id="43" name="TextBox 18"/>
            <p:cNvSpPr txBox="1"/>
            <p:nvPr/>
          </p:nvSpPr>
          <p:spPr>
            <a:xfrm flipH="1">
              <a:off x="943656" y="2405774"/>
              <a:ext cx="986054" cy="460375"/>
            </a:xfrm>
            <a:prstGeom prst="rect">
              <a:avLst/>
            </a:prstGeom>
            <a:noFill/>
          </p:spPr>
          <p:txBody>
            <a:bodyPr wrap="none" rtlCol="0">
              <a:spAutoFit/>
            </a:bodyPr>
            <a:lstStyle>
              <a:defPPr>
                <a:defRPr lang="zh-CN"/>
              </a:defPPr>
              <a:lvl1pPr>
                <a:defRPr sz="2000">
                  <a:cs typeface="+mn-ea"/>
                </a:defRPr>
              </a:lvl1pPr>
            </a:lstStyle>
            <a:p>
              <a:r>
                <a:rPr lang="zh-CN" altLang="en-US" sz="2400" dirty="0">
                  <a:solidFill>
                    <a:srgbClr val="00414D"/>
                  </a:solidFill>
                  <a:sym typeface="+mn-lt"/>
                </a:rPr>
                <a:t>编译问题</a:t>
              </a:r>
              <a:endParaRPr lang="zh-CN" altLang="en-US" sz="2400" dirty="0">
                <a:solidFill>
                  <a:srgbClr val="00414D"/>
                </a:solidFill>
                <a:sym typeface="+mn-lt"/>
              </a:endParaRPr>
            </a:p>
          </p:txBody>
        </p:sp>
        <p:sp>
          <p:nvSpPr>
            <p:cNvPr id="44" name="矩形 43"/>
            <p:cNvSpPr/>
            <p:nvPr/>
          </p:nvSpPr>
          <p:spPr>
            <a:xfrm>
              <a:off x="470268" y="2823664"/>
              <a:ext cx="1933298" cy="368300"/>
            </a:xfrm>
            <a:prstGeom prst="rect">
              <a:avLst/>
            </a:prstGeom>
          </p:spPr>
          <p:txBody>
            <a:bodyPr wrap="square">
              <a:spAutoFit/>
            </a:bodyPr>
            <a:lstStyle/>
            <a:p>
              <a:pPr algn="ctr">
                <a:lnSpc>
                  <a:spcPct val="150000"/>
                </a:lnSpc>
              </a:pPr>
              <a:r>
                <a:rPr lang="zh-CN" altLang="en-US" sz="1200" dirty="0">
                  <a:solidFill>
                    <a:srgbClr val="13223F"/>
                  </a:solidFill>
                  <a:cs typeface="+mn-ea"/>
                  <a:sym typeface="+mn-lt"/>
                </a:rPr>
                <a:t>Flutter真机debug拔线后闪退</a:t>
              </a:r>
              <a:endParaRPr lang="zh-CN" altLang="en-US" sz="1200" dirty="0">
                <a:solidFill>
                  <a:srgbClr val="13223F"/>
                </a:solidFill>
                <a:cs typeface="+mn-ea"/>
                <a:sym typeface="+mn-lt"/>
              </a:endParaRPr>
            </a:p>
          </p:txBody>
        </p:sp>
      </p:grpSp>
      <p:pic>
        <p:nvPicPr>
          <p:cNvPr id="7" name="图片 6" descr="小寒467889999"/>
          <p:cNvPicPr>
            <a:picLocks noChangeAspect="1"/>
          </p:cNvPicPr>
          <p:nvPr/>
        </p:nvPicPr>
        <p:blipFill>
          <a:blip r:embed="rId6" cstate="screen"/>
          <a:srcRect/>
          <a:stretch>
            <a:fillRect/>
          </a:stretch>
        </p:blipFill>
        <p:spPr>
          <a:xfrm>
            <a:off x="1746250" y="1009650"/>
            <a:ext cx="2385695" cy="1868170"/>
          </a:xfrm>
          <a:prstGeom prst="rect">
            <a:avLst/>
          </a:prstGeom>
        </p:spPr>
      </p:pic>
      <p:pic>
        <p:nvPicPr>
          <p:cNvPr id="8" name="图片 7" descr="小寒467889999"/>
          <p:cNvPicPr>
            <a:picLocks noChangeAspect="1"/>
          </p:cNvPicPr>
          <p:nvPr/>
        </p:nvPicPr>
        <p:blipFill>
          <a:blip r:embed="rId6" cstate="screen"/>
          <a:srcRect/>
          <a:stretch>
            <a:fillRect/>
          </a:stretch>
        </p:blipFill>
        <p:spPr>
          <a:xfrm>
            <a:off x="4903470" y="1009650"/>
            <a:ext cx="2385695" cy="1868170"/>
          </a:xfrm>
          <a:prstGeom prst="rect">
            <a:avLst/>
          </a:prstGeom>
        </p:spPr>
      </p:pic>
      <p:pic>
        <p:nvPicPr>
          <p:cNvPr id="11" name="图片 10" descr="小寒467889999"/>
          <p:cNvPicPr>
            <a:picLocks noChangeAspect="1"/>
          </p:cNvPicPr>
          <p:nvPr/>
        </p:nvPicPr>
        <p:blipFill>
          <a:blip r:embed="rId6" cstate="screen"/>
          <a:srcRect/>
          <a:stretch>
            <a:fillRect/>
          </a:stretch>
        </p:blipFill>
        <p:spPr>
          <a:xfrm>
            <a:off x="8060690" y="1009650"/>
            <a:ext cx="2385695" cy="186817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par>
                                <p:cTn id="24" presetID="53" presetClass="entr" presetSubtype="16"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ppt_w</p:attrName>
                                        </p:attrNameLst>
                                      </p:cBhvr>
                                      <p:tavLst>
                                        <p:tav tm="0">
                                          <p:val>
                                            <p:fltVal val="0"/>
                                          </p:val>
                                        </p:tav>
                                        <p:tav tm="100000">
                                          <p:val>
                                            <p:strVal val="#ppt_w"/>
                                          </p:val>
                                        </p:tav>
                                      </p:tavLst>
                                    </p:anim>
                                    <p:anim calcmode="lin" valueType="num">
                                      <p:cBhvr>
                                        <p:cTn id="27" dur="500" fill="hold"/>
                                        <p:tgtEl>
                                          <p:spTgt spid="14"/>
                                        </p:tgtEl>
                                        <p:attrNameLst>
                                          <p:attrName>ppt_h</p:attrName>
                                        </p:attrNameLst>
                                      </p:cBhvr>
                                      <p:tavLst>
                                        <p:tav tm="0">
                                          <p:val>
                                            <p:fltVal val="0"/>
                                          </p:val>
                                        </p:tav>
                                        <p:tav tm="100000">
                                          <p:val>
                                            <p:strVal val="#ppt_h"/>
                                          </p:val>
                                        </p:tav>
                                      </p:tavLst>
                                    </p:anim>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par>
                                <p:cTn id="36" presetID="53" presetClass="entr" presetSubtype="16" fill="hold" nodeType="with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p:cTn id="38" dur="500" fill="hold"/>
                                        <p:tgtEl>
                                          <p:spTgt spid="20"/>
                                        </p:tgtEl>
                                        <p:attrNameLst>
                                          <p:attrName>ppt_w</p:attrName>
                                        </p:attrNameLst>
                                      </p:cBhvr>
                                      <p:tavLst>
                                        <p:tav tm="0">
                                          <p:val>
                                            <p:fltVal val="0"/>
                                          </p:val>
                                        </p:tav>
                                        <p:tav tm="100000">
                                          <p:val>
                                            <p:strVal val="#ppt_w"/>
                                          </p:val>
                                        </p:tav>
                                      </p:tavLst>
                                    </p:anim>
                                    <p:anim calcmode="lin" valueType="num">
                                      <p:cBhvr>
                                        <p:cTn id="39" dur="500" fill="hold"/>
                                        <p:tgtEl>
                                          <p:spTgt spid="20"/>
                                        </p:tgtEl>
                                        <p:attrNameLst>
                                          <p:attrName>ppt_h</p:attrName>
                                        </p:attrNameLst>
                                      </p:cBhvr>
                                      <p:tavLst>
                                        <p:tav tm="0">
                                          <p:val>
                                            <p:fltVal val="0"/>
                                          </p:val>
                                        </p:tav>
                                        <p:tav tm="100000">
                                          <p:val>
                                            <p:strVal val="#ppt_h"/>
                                          </p:val>
                                        </p:tav>
                                      </p:tavLst>
                                    </p:anim>
                                    <p:animEffect transition="in" filter="fade">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1000"/>
                                        <p:tgtEl>
                                          <p:spTgt spid="8"/>
                                        </p:tgtEl>
                                      </p:cBhvr>
                                    </p:animEffect>
                                    <p:anim calcmode="lin" valueType="num">
                                      <p:cBhvr>
                                        <p:cTn id="46" dur="1000" fill="hold"/>
                                        <p:tgtEl>
                                          <p:spTgt spid="8"/>
                                        </p:tgtEl>
                                        <p:attrNameLst>
                                          <p:attrName>ppt_x</p:attrName>
                                        </p:attrNameLst>
                                      </p:cBhvr>
                                      <p:tavLst>
                                        <p:tav tm="0">
                                          <p:val>
                                            <p:strVal val="#ppt_x"/>
                                          </p:val>
                                        </p:tav>
                                        <p:tav tm="100000">
                                          <p:val>
                                            <p:strVal val="#ppt_x"/>
                                          </p:val>
                                        </p:tav>
                                      </p:tavLst>
                                    </p:anim>
                                    <p:anim calcmode="lin" valueType="num">
                                      <p:cBhvr>
                                        <p:cTn id="47" dur="1000" fill="hold"/>
                                        <p:tgtEl>
                                          <p:spTgt spid="8"/>
                                        </p:tgtEl>
                                        <p:attrNameLst>
                                          <p:attrName>ppt_y</p:attrName>
                                        </p:attrNameLst>
                                      </p:cBhvr>
                                      <p:tavLst>
                                        <p:tav tm="0">
                                          <p:val>
                                            <p:strVal val="#ppt_y+.1"/>
                                          </p:val>
                                        </p:tav>
                                        <p:tav tm="100000">
                                          <p:val>
                                            <p:strVal val="#ppt_y"/>
                                          </p:val>
                                        </p:tav>
                                      </p:tavLst>
                                    </p:anim>
                                  </p:childTnLst>
                                </p:cTn>
                              </p:par>
                              <p:par>
                                <p:cTn id="48" presetID="53" presetClass="entr" presetSubtype="16" fill="hold" nodeType="withEffect">
                                  <p:stCondLst>
                                    <p:cond delay="0"/>
                                  </p:stCondLst>
                                  <p:childTnLst>
                                    <p:set>
                                      <p:cBhvr>
                                        <p:cTn id="49" dur="1" fill="hold">
                                          <p:stCondLst>
                                            <p:cond delay="0"/>
                                          </p:stCondLst>
                                        </p:cTn>
                                        <p:tgtEl>
                                          <p:spTgt spid="30"/>
                                        </p:tgtEl>
                                        <p:attrNameLst>
                                          <p:attrName>style.visibility</p:attrName>
                                        </p:attrNameLst>
                                      </p:cBhvr>
                                      <p:to>
                                        <p:strVal val="visible"/>
                                      </p:to>
                                    </p:set>
                                    <p:anim calcmode="lin" valueType="num">
                                      <p:cBhvr>
                                        <p:cTn id="50" dur="500" fill="hold"/>
                                        <p:tgtEl>
                                          <p:spTgt spid="30"/>
                                        </p:tgtEl>
                                        <p:attrNameLst>
                                          <p:attrName>ppt_w</p:attrName>
                                        </p:attrNameLst>
                                      </p:cBhvr>
                                      <p:tavLst>
                                        <p:tav tm="0">
                                          <p:val>
                                            <p:fltVal val="0"/>
                                          </p:val>
                                        </p:tav>
                                        <p:tav tm="100000">
                                          <p:val>
                                            <p:strVal val="#ppt_w"/>
                                          </p:val>
                                        </p:tav>
                                      </p:tavLst>
                                    </p:anim>
                                    <p:anim calcmode="lin" valueType="num">
                                      <p:cBhvr>
                                        <p:cTn id="51" dur="500" fill="hold"/>
                                        <p:tgtEl>
                                          <p:spTgt spid="30"/>
                                        </p:tgtEl>
                                        <p:attrNameLst>
                                          <p:attrName>ppt_h</p:attrName>
                                        </p:attrNameLst>
                                      </p:cBhvr>
                                      <p:tavLst>
                                        <p:tav tm="0">
                                          <p:val>
                                            <p:fltVal val="0"/>
                                          </p:val>
                                        </p:tav>
                                        <p:tav tm="100000">
                                          <p:val>
                                            <p:strVal val="#ppt_h"/>
                                          </p:val>
                                        </p:tav>
                                      </p:tavLst>
                                    </p:anim>
                                    <p:animEffect transition="in" filter="fade">
                                      <p:cBhvr>
                                        <p:cTn id="52" dur="500"/>
                                        <p:tgtEl>
                                          <p:spTgt spid="30"/>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par>
                                <p:cTn id="60" presetID="53" presetClass="entr" presetSubtype="16" fill="hold" nodeType="withEffect">
                                  <p:stCondLst>
                                    <p:cond delay="0"/>
                                  </p:stCondLst>
                                  <p:childTnLst>
                                    <p:set>
                                      <p:cBhvr>
                                        <p:cTn id="61" dur="1" fill="hold">
                                          <p:stCondLst>
                                            <p:cond delay="0"/>
                                          </p:stCondLst>
                                        </p:cTn>
                                        <p:tgtEl>
                                          <p:spTgt spid="42"/>
                                        </p:tgtEl>
                                        <p:attrNameLst>
                                          <p:attrName>style.visibility</p:attrName>
                                        </p:attrNameLst>
                                      </p:cBhvr>
                                      <p:to>
                                        <p:strVal val="visible"/>
                                      </p:to>
                                    </p:set>
                                    <p:anim calcmode="lin" valueType="num">
                                      <p:cBhvr>
                                        <p:cTn id="62" dur="500" fill="hold"/>
                                        <p:tgtEl>
                                          <p:spTgt spid="42"/>
                                        </p:tgtEl>
                                        <p:attrNameLst>
                                          <p:attrName>ppt_w</p:attrName>
                                        </p:attrNameLst>
                                      </p:cBhvr>
                                      <p:tavLst>
                                        <p:tav tm="0">
                                          <p:val>
                                            <p:fltVal val="0"/>
                                          </p:val>
                                        </p:tav>
                                        <p:tav tm="100000">
                                          <p:val>
                                            <p:strVal val="#ppt_w"/>
                                          </p:val>
                                        </p:tav>
                                      </p:tavLst>
                                    </p:anim>
                                    <p:anim calcmode="lin" valueType="num">
                                      <p:cBhvr>
                                        <p:cTn id="63" dur="500" fill="hold"/>
                                        <p:tgtEl>
                                          <p:spTgt spid="42"/>
                                        </p:tgtEl>
                                        <p:attrNameLst>
                                          <p:attrName>ppt_h</p:attrName>
                                        </p:attrNameLst>
                                      </p:cBhvr>
                                      <p:tavLst>
                                        <p:tav tm="0">
                                          <p:val>
                                            <p:fltVal val="0"/>
                                          </p:val>
                                        </p:tav>
                                        <p:tav tm="100000">
                                          <p:val>
                                            <p:strVal val="#ppt_h"/>
                                          </p:val>
                                        </p:tav>
                                      </p:tavLst>
                                    </p:anim>
                                    <p:animEffect transition="in" filter="fade">
                                      <p:cBhvr>
                                        <p:cTn id="6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4" name="矩形 3"/>
          <p:cNvSpPr/>
          <p:nvPr/>
        </p:nvSpPr>
        <p:spPr>
          <a:xfrm>
            <a:off x="1159398" y="5654278"/>
            <a:ext cx="560974" cy="560974"/>
          </a:xfrm>
          <a:prstGeom prst="rect">
            <a:avLst/>
          </a:prstGeom>
          <a:noFill/>
          <a:ln w="19050">
            <a:solidFill>
              <a:srgbClr val="457C7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solidFill>
                  <a:srgbClr val="00414D"/>
                </a:solidFill>
                <a:cs typeface="+mn-ea"/>
                <a:sym typeface="+mn-lt"/>
              </a:rPr>
              <a:t>中</a:t>
            </a:r>
            <a:endParaRPr lang="zh-CN" altLang="en-US" sz="2400" dirty="0">
              <a:solidFill>
                <a:srgbClr val="00414D"/>
              </a:solidFill>
              <a:cs typeface="+mn-ea"/>
              <a:sym typeface="+mn-lt"/>
            </a:endParaRPr>
          </a:p>
        </p:txBody>
      </p:sp>
      <p:sp>
        <p:nvSpPr>
          <p:cNvPr id="54" name="矩形 53"/>
          <p:cNvSpPr/>
          <p:nvPr/>
        </p:nvSpPr>
        <p:spPr>
          <a:xfrm>
            <a:off x="3164581" y="5654278"/>
            <a:ext cx="560974" cy="560974"/>
          </a:xfrm>
          <a:prstGeom prst="rect">
            <a:avLst/>
          </a:prstGeom>
          <a:noFill/>
          <a:ln w="19050">
            <a:solidFill>
              <a:srgbClr val="457C7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solidFill>
                  <a:srgbClr val="00414D"/>
                </a:solidFill>
                <a:cs typeface="+mn-ea"/>
                <a:sym typeface="+mn-lt"/>
              </a:rPr>
              <a:t>国</a:t>
            </a:r>
            <a:endParaRPr lang="zh-CN" altLang="en-US" sz="2400" dirty="0">
              <a:solidFill>
                <a:srgbClr val="00414D"/>
              </a:solidFill>
              <a:cs typeface="+mn-ea"/>
              <a:sym typeface="+mn-lt"/>
            </a:endParaRPr>
          </a:p>
        </p:txBody>
      </p:sp>
      <p:sp>
        <p:nvSpPr>
          <p:cNvPr id="55" name="矩形 54"/>
          <p:cNvSpPr/>
          <p:nvPr/>
        </p:nvSpPr>
        <p:spPr>
          <a:xfrm>
            <a:off x="5170399" y="5654278"/>
            <a:ext cx="560974" cy="560974"/>
          </a:xfrm>
          <a:prstGeom prst="rect">
            <a:avLst/>
          </a:prstGeom>
          <a:noFill/>
          <a:ln w="19050">
            <a:solidFill>
              <a:srgbClr val="457C7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solidFill>
                  <a:srgbClr val="00414D"/>
                </a:solidFill>
                <a:cs typeface="+mn-ea"/>
                <a:sym typeface="+mn-lt"/>
              </a:rPr>
              <a:t>风</a:t>
            </a:r>
            <a:endParaRPr lang="zh-CN" altLang="en-US" sz="2400" dirty="0">
              <a:solidFill>
                <a:srgbClr val="00414D"/>
              </a:solidFill>
              <a:cs typeface="+mn-ea"/>
              <a:sym typeface="+mn-lt"/>
            </a:endParaRPr>
          </a:p>
        </p:txBody>
      </p:sp>
      <p:pic>
        <p:nvPicPr>
          <p:cNvPr id="2" name="图片 1"/>
          <p:cNvPicPr>
            <a:picLocks noChangeAspect="1"/>
          </p:cNvPicPr>
          <p:nvPr/>
        </p:nvPicPr>
        <p:blipFill>
          <a:blip r:embed="rId6" cstate="screen"/>
          <a:stretch>
            <a:fillRect/>
          </a:stretch>
        </p:blipFill>
        <p:spPr>
          <a:xfrm rot="20794972">
            <a:off x="465455" y="2102485"/>
            <a:ext cx="3345180" cy="3207385"/>
          </a:xfrm>
          <a:prstGeom prst="rect">
            <a:avLst/>
          </a:prstGeom>
        </p:spPr>
      </p:pic>
      <p:pic>
        <p:nvPicPr>
          <p:cNvPr id="3" name="图片 2" descr="simulator_screenshot_B967D3CD-27C7-4BF5-BFAE-BBC39DF3BB5B"/>
          <p:cNvPicPr>
            <a:picLocks noChangeAspect="1"/>
          </p:cNvPicPr>
          <p:nvPr/>
        </p:nvPicPr>
        <p:blipFill>
          <a:blip r:embed="rId7"/>
          <a:stretch>
            <a:fillRect/>
          </a:stretch>
        </p:blipFill>
        <p:spPr>
          <a:xfrm>
            <a:off x="8754110" y="646430"/>
            <a:ext cx="2964180" cy="6080125"/>
          </a:xfrm>
          <a:prstGeom prst="rect">
            <a:avLst/>
          </a:prstGeom>
        </p:spPr>
      </p:pic>
      <p:sp>
        <p:nvSpPr>
          <p:cNvPr id="5" name="文本框 4"/>
          <p:cNvSpPr txBox="1"/>
          <p:nvPr/>
        </p:nvSpPr>
        <p:spPr>
          <a:xfrm>
            <a:off x="3923030" y="1758315"/>
            <a:ext cx="4345940" cy="1630045"/>
          </a:xfrm>
          <a:prstGeom prst="rect">
            <a:avLst/>
          </a:prstGeom>
          <a:noFill/>
        </p:spPr>
        <p:txBody>
          <a:bodyPr wrap="square" rtlCol="0" anchor="t">
            <a:spAutoFit/>
          </a:bodyPr>
          <a:p>
            <a:r>
              <a:rPr lang="zh-CN" altLang="en-US" sz="1600"/>
              <a:t>可通过如下设置：</a:t>
            </a:r>
            <a:endParaRPr lang="zh-CN" altLang="en-US" sz="1600"/>
          </a:p>
          <a:p>
            <a:r>
              <a:rPr lang="en-US" altLang="zh-CN" sz="1400"/>
              <a:t>textField.value = </a:t>
            </a:r>
            <a:r>
              <a:rPr lang="zh-CN" altLang="en-US" sz="1400"/>
              <a:t>TextEditingValue(</a:t>
            </a:r>
            <a:endParaRPr lang="zh-CN" altLang="en-US" sz="1400"/>
          </a:p>
          <a:p>
            <a:r>
              <a:rPr lang="zh-CN" altLang="en-US" sz="1400"/>
              <a:t>        text: value,</a:t>
            </a:r>
            <a:endParaRPr lang="zh-CN" altLang="en-US" sz="1400"/>
          </a:p>
          <a:p>
            <a:r>
              <a:rPr lang="zh-CN" altLang="en-US" sz="1400"/>
              <a:t>        selection: TextSelection.fromPosition(TextPosition(</a:t>
            </a:r>
            <a:endParaRPr lang="zh-CN" altLang="en-US" sz="1400"/>
          </a:p>
          <a:p>
            <a:r>
              <a:rPr lang="zh-CN" altLang="en-US" sz="1400"/>
              <a:t>            affinity: TextAffinity.downstream, offset: value.length ?? 0)));</a:t>
            </a:r>
            <a:endParaRPr lang="zh-CN" altLang="en-US" sz="1400"/>
          </a:p>
        </p:txBody>
      </p:sp>
      <p:sp>
        <p:nvSpPr>
          <p:cNvPr id="6" name="文本框 5"/>
          <p:cNvSpPr txBox="1"/>
          <p:nvPr/>
        </p:nvSpPr>
        <p:spPr>
          <a:xfrm>
            <a:off x="3860800" y="1113155"/>
            <a:ext cx="4209415" cy="368300"/>
          </a:xfrm>
          <a:prstGeom prst="rect">
            <a:avLst/>
          </a:prstGeom>
          <a:noFill/>
        </p:spPr>
        <p:txBody>
          <a:bodyPr wrap="square" rtlCol="0" anchor="t">
            <a:spAutoFit/>
          </a:bodyPr>
          <a:p>
            <a:r>
              <a:rPr lang="zh-CN" altLang="en-US">
                <a:solidFill>
                  <a:schemeClr val="accent1"/>
                </a:solidFill>
                <a:effectLst>
                  <a:outerShdw blurRad="38100" dist="25400" dir="5400000" algn="ctr" rotWithShape="0">
                    <a:srgbClr val="6E747A">
                      <a:alpha val="43000"/>
                      <a:alpha val="43000"/>
                    </a:srgbClr>
                  </a:outerShdw>
                </a:effectLst>
              </a:rPr>
              <a:t>输入框TextField光标不在内容最后面</a:t>
            </a:r>
            <a:endParaRPr lang="zh-CN" altLang="en-US">
              <a:solidFill>
                <a:schemeClr val="accent1"/>
              </a:solidFill>
              <a:effectLst>
                <a:outerShdw blurRad="38100" dist="25400" dir="5400000" algn="ctr" rotWithShape="0">
                  <a:srgbClr val="6E747A">
                    <a:alpha val="43000"/>
                    <a:alpha val="43000"/>
                  </a:srgbClr>
                </a:outerShdw>
              </a:effectLs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anim calcmode="lin" valueType="num">
                                      <p:cBhvr additive="base">
                                        <p:cTn id="23" dur="500" fill="hold"/>
                                        <p:tgtEl>
                                          <p:spTgt spid="54"/>
                                        </p:tgtEl>
                                        <p:attrNameLst>
                                          <p:attrName>ppt_x</p:attrName>
                                        </p:attrNameLst>
                                      </p:cBhvr>
                                      <p:tavLst>
                                        <p:tav tm="0">
                                          <p:val>
                                            <p:strVal val="#ppt_x"/>
                                          </p:val>
                                        </p:tav>
                                        <p:tav tm="100000">
                                          <p:val>
                                            <p:strVal val="#ppt_x"/>
                                          </p:val>
                                        </p:tav>
                                      </p:tavLst>
                                    </p:anim>
                                    <p:anim calcmode="lin" valueType="num">
                                      <p:cBhvr additive="base">
                                        <p:cTn id="24" dur="500" fill="hold"/>
                                        <p:tgtEl>
                                          <p:spTgt spid="5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anim calcmode="lin" valueType="num">
                                      <p:cBhvr additive="base">
                                        <p:cTn id="27" dur="500" fill="hold"/>
                                        <p:tgtEl>
                                          <p:spTgt spid="55"/>
                                        </p:tgtEl>
                                        <p:attrNameLst>
                                          <p:attrName>ppt_x</p:attrName>
                                        </p:attrNameLst>
                                      </p:cBhvr>
                                      <p:tavLst>
                                        <p:tav tm="0">
                                          <p:val>
                                            <p:strVal val="#ppt_x"/>
                                          </p:val>
                                        </p:tav>
                                        <p:tav tm="100000">
                                          <p:val>
                                            <p:strVal val="#ppt_x"/>
                                          </p:val>
                                        </p:tav>
                                      </p:tavLst>
                                    </p:anim>
                                    <p:anim calcmode="lin" valueType="num">
                                      <p:cBhvr additive="base">
                                        <p:cTn id="28" dur="500" fill="hold"/>
                                        <p:tgtEl>
                                          <p:spTgt spid="55"/>
                                        </p:tgtEl>
                                        <p:attrNameLst>
                                          <p:attrName>ppt_y</p:attrName>
                                        </p:attrNameLst>
                                      </p:cBhvr>
                                      <p:tavLst>
                                        <p:tav tm="0">
                                          <p:val>
                                            <p:strVal val="1+#ppt_h/2"/>
                                          </p:val>
                                        </p:tav>
                                        <p:tav tm="100000">
                                          <p:val>
                                            <p:strVal val="#ppt_y"/>
                                          </p:val>
                                        </p:tav>
                                      </p:tavLst>
                                    </p:anim>
                                  </p:childTnLst>
                                </p:cTn>
                              </p:par>
                              <p:par>
                                <p:cTn id="29" presetID="4" presetClass="entr" presetSubtype="16"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ox(in)">
                                      <p:cBhvr>
                                        <p:cTn id="31" dur="20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barn(inVertical)">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heel(1)">
                                      <p:cBhvr>
                                        <p:cTn id="41" dur="20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4" presetClass="entr" presetSubtype="16" fill="hold"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box(in)">
                                      <p:cBhvr>
                                        <p:cTn id="46"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4" grpId="0" bldLvl="0" animBg="1"/>
      <p:bldP spid="55" grpId="0" bldLvl="0" animBg="1"/>
      <p:bldP spid="6" grpId="0"/>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4" name="图片 3" descr="51miz-E208800-3BA63D3C"/>
          <p:cNvPicPr>
            <a:picLocks noChangeAspect="1"/>
          </p:cNvPicPr>
          <p:nvPr/>
        </p:nvPicPr>
        <p:blipFill>
          <a:blip r:embed="rId6" cstate="screen"/>
          <a:stretch>
            <a:fillRect/>
          </a:stretch>
        </p:blipFill>
        <p:spPr>
          <a:xfrm flipH="1">
            <a:off x="139065" y="4620260"/>
            <a:ext cx="4991100" cy="2618740"/>
          </a:xfrm>
          <a:prstGeom prst="rect">
            <a:avLst/>
          </a:prstGeom>
        </p:spPr>
      </p:pic>
      <p:pic>
        <p:nvPicPr>
          <p:cNvPr id="10" name="图片 9" descr="小寒467889999"/>
          <p:cNvPicPr>
            <a:picLocks noChangeAspect="1"/>
          </p:cNvPicPr>
          <p:nvPr/>
        </p:nvPicPr>
        <p:blipFill>
          <a:blip r:embed="rId7" cstate="screen"/>
          <a:srcRect/>
          <a:stretch>
            <a:fillRect/>
          </a:stretch>
        </p:blipFill>
        <p:spPr>
          <a:xfrm>
            <a:off x="582295" y="3738880"/>
            <a:ext cx="1813560" cy="1337310"/>
          </a:xfrm>
          <a:prstGeom prst="rect">
            <a:avLst/>
          </a:prstGeom>
        </p:spPr>
      </p:pic>
      <p:sp>
        <p:nvSpPr>
          <p:cNvPr id="3" name="文本框 2"/>
          <p:cNvSpPr txBox="1"/>
          <p:nvPr/>
        </p:nvSpPr>
        <p:spPr>
          <a:xfrm>
            <a:off x="300990" y="932180"/>
            <a:ext cx="4130675" cy="368300"/>
          </a:xfrm>
          <a:prstGeom prst="rect">
            <a:avLst/>
          </a:prstGeom>
          <a:noFill/>
        </p:spPr>
        <p:txBody>
          <a:bodyPr wrap="none" rtlCol="0" anchor="t">
            <a:spAutoFit/>
          </a:bodyPr>
          <a:p>
            <a:r>
              <a:rPr lang="zh-CN" altLang="en-US" dirty="0">
                <a:solidFill>
                  <a:schemeClr val="accent1"/>
                </a:solidFill>
                <a:effectLst>
                  <a:outerShdw blurRad="38100" dist="25400" dir="5400000" algn="ctr" rotWithShape="0">
                    <a:srgbClr val="6E747A">
                      <a:alpha val="43000"/>
                    </a:srgbClr>
                  </a:outerShdw>
                </a:effectLst>
                <a:cs typeface="+mn-ea"/>
                <a:sym typeface="+mn-lt"/>
              </a:rPr>
              <a:t>键盘弹出时造成布局溢出Overflow错误</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sp>
        <p:nvSpPr>
          <p:cNvPr id="5" name="文本框 4"/>
          <p:cNvSpPr txBox="1"/>
          <p:nvPr/>
        </p:nvSpPr>
        <p:spPr>
          <a:xfrm>
            <a:off x="300990" y="1514475"/>
            <a:ext cx="6461760" cy="2306955"/>
          </a:xfrm>
          <a:prstGeom prst="rect">
            <a:avLst/>
          </a:prstGeom>
          <a:noFill/>
        </p:spPr>
        <p:txBody>
          <a:bodyPr wrap="square" rtlCol="0" anchor="t">
            <a:spAutoFit/>
          </a:bodyPr>
          <a:p>
            <a:r>
              <a:rPr lang="zh-CN" altLang="en-US" sz="1600"/>
              <a:t>1、使用一些能滚动的组件包住页面。比如SingleChildScrolView</a:t>
            </a:r>
            <a:endParaRPr lang="zh-CN" altLang="en-US" sz="1600"/>
          </a:p>
          <a:p>
            <a:r>
              <a:rPr lang="zh-CN" altLang="en-US" sz="1600"/>
              <a:t>return Scaffold(</a:t>
            </a:r>
            <a:endParaRPr lang="zh-CN" altLang="en-US" sz="1600"/>
          </a:p>
          <a:p>
            <a:r>
              <a:rPr lang="zh-CN" altLang="en-US" sz="1600"/>
              <a:t>      body: SingleChildScrollView(</a:t>
            </a:r>
            <a:endParaRPr lang="zh-CN" altLang="en-US" sz="1600"/>
          </a:p>
          <a:p>
            <a:r>
              <a:rPr lang="zh-CN" altLang="en-US" sz="1600"/>
              <a:t>        child: Container(),</a:t>
            </a:r>
            <a:endParaRPr lang="zh-CN" altLang="en-US" sz="1600"/>
          </a:p>
          <a:p>
            <a:r>
              <a:rPr lang="zh-CN" altLang="en-US" sz="1600"/>
              <a:t>      ),</a:t>
            </a:r>
            <a:endParaRPr lang="zh-CN" altLang="en-US" sz="1600"/>
          </a:p>
          <a:p>
            <a:r>
              <a:rPr lang="zh-CN" altLang="en-US" sz="1600"/>
              <a:t>);</a:t>
            </a:r>
            <a:endParaRPr lang="zh-CN" altLang="en-US" sz="1600"/>
          </a:p>
          <a:p>
            <a:r>
              <a:rPr lang="en-US" altLang="zh-CN" sz="1600"/>
              <a:t>2</a:t>
            </a:r>
            <a:r>
              <a:rPr lang="zh-CN" altLang="en-US" sz="1600"/>
              <a:t>、在Scaffold中设置resizeToAvoidBottomInset为false。默认为ture，防止部件被遮挡。如果使用了这个方法，如果底部有输入框，则会造成遮挡。</a:t>
            </a:r>
            <a:endParaRPr lang="zh-CN" altLang="en-US" sz="1600"/>
          </a:p>
        </p:txBody>
      </p:sp>
      <p:pic>
        <p:nvPicPr>
          <p:cNvPr id="7" name="图片 6" descr="41683561027_.pic"/>
          <p:cNvPicPr>
            <a:picLocks noChangeAspect="1"/>
          </p:cNvPicPr>
          <p:nvPr/>
        </p:nvPicPr>
        <p:blipFill>
          <a:blip r:embed="rId8"/>
          <a:srcRect l="1930" t="10706" r="575" b="5312"/>
          <a:stretch>
            <a:fillRect/>
          </a:stretch>
        </p:blipFill>
        <p:spPr>
          <a:xfrm>
            <a:off x="7598410" y="182880"/>
            <a:ext cx="3015615" cy="651510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4" name="图片 3" descr="51miz-E208800-3BA63D3C"/>
          <p:cNvPicPr>
            <a:picLocks noChangeAspect="1"/>
          </p:cNvPicPr>
          <p:nvPr/>
        </p:nvPicPr>
        <p:blipFill>
          <a:blip r:embed="rId6" cstate="screen"/>
          <a:stretch>
            <a:fillRect/>
          </a:stretch>
        </p:blipFill>
        <p:spPr>
          <a:xfrm flipH="1">
            <a:off x="139065" y="4620260"/>
            <a:ext cx="4991100" cy="2618740"/>
          </a:xfrm>
          <a:prstGeom prst="rect">
            <a:avLst/>
          </a:prstGeom>
        </p:spPr>
      </p:pic>
      <p:pic>
        <p:nvPicPr>
          <p:cNvPr id="10" name="图片 9" descr="小寒467889999"/>
          <p:cNvPicPr>
            <a:picLocks noChangeAspect="1"/>
          </p:cNvPicPr>
          <p:nvPr/>
        </p:nvPicPr>
        <p:blipFill>
          <a:blip r:embed="rId7" cstate="screen"/>
          <a:srcRect/>
          <a:stretch>
            <a:fillRect/>
          </a:stretch>
        </p:blipFill>
        <p:spPr>
          <a:xfrm>
            <a:off x="582295" y="3738880"/>
            <a:ext cx="1813560" cy="1337310"/>
          </a:xfrm>
          <a:prstGeom prst="rect">
            <a:avLst/>
          </a:prstGeom>
        </p:spPr>
      </p:pic>
      <p:sp>
        <p:nvSpPr>
          <p:cNvPr id="3" name="文本框 2"/>
          <p:cNvSpPr txBox="1"/>
          <p:nvPr/>
        </p:nvSpPr>
        <p:spPr>
          <a:xfrm>
            <a:off x="300990" y="932180"/>
            <a:ext cx="2175510" cy="368300"/>
          </a:xfrm>
          <a:prstGeom prst="rect">
            <a:avLst/>
          </a:prstGeom>
          <a:noFill/>
        </p:spPr>
        <p:txBody>
          <a:bodyPr wrap="none" rtlCol="0" anchor="t">
            <a:spAutoFit/>
          </a:bodyPr>
          <a:p>
            <a:pPr algn="l"/>
            <a:r>
              <a:rPr dirty="0">
                <a:solidFill>
                  <a:schemeClr val="accent1"/>
                </a:solidFill>
                <a:effectLst>
                  <a:outerShdw blurRad="38100" dist="25400" dir="5400000" algn="ctr" rotWithShape="0">
                    <a:srgbClr val="6E747A">
                      <a:alpha val="43000"/>
                      <a:alpha val="43000"/>
                    </a:srgbClr>
                  </a:outerShdw>
                </a:effectLst>
                <a:cs typeface="+mn-ea"/>
                <a:sym typeface="+mn-lt"/>
              </a:rPr>
              <a:t>State类之mounted</a:t>
            </a:r>
            <a:endParaRPr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5" name="文本框 4"/>
          <p:cNvSpPr txBox="1"/>
          <p:nvPr/>
        </p:nvSpPr>
        <p:spPr>
          <a:xfrm>
            <a:off x="300990" y="1514475"/>
            <a:ext cx="6461760" cy="3046095"/>
          </a:xfrm>
          <a:prstGeom prst="rect">
            <a:avLst/>
          </a:prstGeom>
          <a:noFill/>
        </p:spPr>
        <p:txBody>
          <a:bodyPr wrap="square" rtlCol="0" anchor="t">
            <a:spAutoFit/>
          </a:bodyPr>
          <a:p>
            <a:r>
              <a:rPr lang="zh-CN" altLang="en-US" sz="1600"/>
              <a:t>class </a:t>
            </a:r>
            <a:r>
              <a:rPr lang="en-US" altLang="zh-CN" sz="1600"/>
              <a:t>Test</a:t>
            </a:r>
            <a:r>
              <a:rPr lang="zh-CN" altLang="en-US" sz="1600"/>
              <a:t>WidgetState extends State&lt;</a:t>
            </a:r>
            <a:r>
              <a:rPr lang="en-US" altLang="zh-CN" sz="1600"/>
              <a:t>Test</a:t>
            </a:r>
            <a:r>
              <a:rPr lang="zh-CN" altLang="en-US" sz="1600"/>
              <a:t>Widget&gt; {</a:t>
            </a:r>
            <a:endParaRPr lang="zh-CN" altLang="en-US" sz="1600"/>
          </a:p>
          <a:p>
            <a:r>
              <a:rPr lang="zh-CN" altLang="en-US" sz="1600"/>
              <a:t>  // ...</a:t>
            </a:r>
            <a:endParaRPr lang="zh-CN" altLang="en-US" sz="1600"/>
          </a:p>
          <a:p>
            <a:r>
              <a:rPr lang="zh-CN" altLang="en-US" sz="1600"/>
              <a:t>  var data;</a:t>
            </a:r>
            <a:endParaRPr lang="zh-CN" altLang="en-US" sz="1600"/>
          </a:p>
          <a:p>
            <a:r>
              <a:rPr lang="zh-CN" altLang="en-US" sz="1600"/>
              <a:t>  void loadData() async {</a:t>
            </a:r>
            <a:endParaRPr lang="zh-CN" altLang="en-US" sz="1600"/>
          </a:p>
          <a:p>
            <a:r>
              <a:rPr lang="zh-CN" altLang="en-US" sz="1600"/>
              <a:t>    var response = await requestApi(...);</a:t>
            </a:r>
            <a:endParaRPr lang="zh-CN" altLang="en-US" sz="1600"/>
          </a:p>
          <a:p>
            <a:r>
              <a:rPr lang="zh-CN" altLang="en-US" sz="1600"/>
              <a:t>    setState((){</a:t>
            </a:r>
            <a:endParaRPr lang="zh-CN" altLang="en-US" sz="1600"/>
          </a:p>
          <a:p>
            <a:r>
              <a:rPr lang="zh-CN" altLang="en-US" sz="1600"/>
              <a:t>      this.data = response.data;</a:t>
            </a:r>
            <a:endParaRPr lang="zh-CN" altLang="en-US" sz="1600"/>
          </a:p>
          <a:p>
            <a:r>
              <a:rPr lang="zh-CN" altLang="en-US" sz="1600"/>
              <a:t>    })</a:t>
            </a:r>
            <a:endParaRPr lang="zh-CN" altLang="en-US" sz="1600"/>
          </a:p>
          <a:p>
            <a:r>
              <a:rPr lang="zh-CN" altLang="en-US" sz="1600"/>
              <a:t>  }</a:t>
            </a:r>
            <a:endParaRPr lang="zh-CN" altLang="en-US" sz="1600"/>
          </a:p>
          <a:p>
            <a:r>
              <a:rPr lang="zh-CN" altLang="en-US" sz="1600"/>
              <a:t>}</a:t>
            </a:r>
            <a:endParaRPr lang="zh-CN" altLang="en-US" sz="1600"/>
          </a:p>
          <a:p>
            <a:r>
              <a:rPr lang="zh-CN" altLang="en-US" sz="1600"/>
              <a:t>如果在请求未返回结果前退出页面，则会出现一下报错：</a:t>
            </a:r>
            <a:endParaRPr lang="zh-CN" altLang="en-US" sz="1600"/>
          </a:p>
          <a:p>
            <a:r>
              <a:rPr lang="zh-CN" altLang="en-US" sz="1600">
                <a:solidFill>
                  <a:srgbClr val="FF0000"/>
                </a:solidFill>
              </a:rPr>
              <a:t>setState() called after dispose()</a:t>
            </a:r>
            <a:endParaRPr lang="zh-CN" altLang="en-US" sz="1600">
              <a:solidFill>
                <a:srgbClr val="FF0000"/>
              </a:solidFill>
            </a:endParaRPr>
          </a:p>
        </p:txBody>
      </p:sp>
      <p:sp>
        <p:nvSpPr>
          <p:cNvPr id="2" name="文本框 1"/>
          <p:cNvSpPr txBox="1"/>
          <p:nvPr/>
        </p:nvSpPr>
        <p:spPr>
          <a:xfrm>
            <a:off x="6005195" y="3219450"/>
            <a:ext cx="5424805" cy="3046095"/>
          </a:xfrm>
          <a:prstGeom prst="rect">
            <a:avLst/>
          </a:prstGeom>
          <a:noFill/>
        </p:spPr>
        <p:txBody>
          <a:bodyPr wrap="square" rtlCol="0" anchor="t">
            <a:spAutoFit/>
          </a:bodyPr>
          <a:p>
            <a:r>
              <a:rPr lang="zh-CN" altLang="en-US" sz="1600"/>
              <a:t>问题解析：</a:t>
            </a:r>
            <a:endParaRPr lang="zh-CN" altLang="en-US" sz="1600"/>
          </a:p>
          <a:p>
            <a:r>
              <a:rPr lang="zh-CN" altLang="en-US" sz="1600"/>
              <a:t>组件在渲染时，会创建一个State对象，这个State被保存在闭包中</a:t>
            </a:r>
            <a:r>
              <a:rPr lang="zh-CN" altLang="en-US" sz="1600">
                <a:sym typeface="+mn-ea"/>
              </a:rPr>
              <a:t>，这个对象保存当前渲染组件的所有信息</a:t>
            </a:r>
            <a:r>
              <a:rPr lang="zh-CN" altLang="en-US" sz="1600"/>
              <a:t>。</a:t>
            </a:r>
            <a:endParaRPr lang="zh-CN" altLang="en-US" sz="1600"/>
          </a:p>
          <a:p>
            <a:r>
              <a:rPr lang="zh-CN" altLang="en-US" sz="1600"/>
              <a:t>如果用户切换过快，在数据还没返回时就切换页面了，当前这个组件被销毁会调用dispose，一段时间后异步请求数据返回，组件调用setState但是此时组件已经被销毁，此时就会报错，所以我们要加一个判断mounted：</a:t>
            </a:r>
            <a:endParaRPr lang="zh-CN" altLang="en-US" sz="1600"/>
          </a:p>
          <a:p>
            <a:r>
              <a:rPr lang="zh-CN" altLang="en-US" sz="1600"/>
              <a:t>if (mounted) {</a:t>
            </a:r>
            <a:endParaRPr lang="zh-CN" altLang="en-US" sz="1600"/>
          </a:p>
          <a:p>
            <a:r>
              <a:rPr lang="zh-CN" altLang="en-US" sz="1600"/>
              <a:t>    setState((){</a:t>
            </a:r>
            <a:endParaRPr lang="zh-CN" altLang="en-US" sz="1600"/>
          </a:p>
          <a:p>
            <a:r>
              <a:rPr lang="zh-CN" altLang="en-US" sz="1600"/>
              <a:t>       </a:t>
            </a:r>
            <a:r>
              <a:rPr lang="en-US" altLang="zh-CN" sz="1600"/>
              <a:t>...</a:t>
            </a:r>
            <a:endParaRPr lang="zh-CN" altLang="en-US" sz="1600"/>
          </a:p>
          <a:p>
            <a:r>
              <a:rPr lang="zh-CN" altLang="en-US" sz="1600"/>
              <a:t>    })</a:t>
            </a:r>
            <a:endParaRPr lang="zh-CN" altLang="en-US" sz="1600"/>
          </a:p>
          <a:p>
            <a:r>
              <a:rPr lang="zh-CN" altLang="en-US" sz="1600"/>
              <a:t>}</a:t>
            </a:r>
            <a:endParaRPr lang="zh-CN" altLang="en-US" sz="1600"/>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 presetClass="entr" presetSubtype="16"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box(in)">
                                      <p:cBhvr>
                                        <p:cTn id="36"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55" name="734eaa9a-89ae-40c9-a2e0-e9212d13106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nvGrpSpPr>
        <p:grpSpPr>
          <a:xfrm>
            <a:off x="1217295" y="2494914"/>
            <a:ext cx="10141585" cy="2055055"/>
            <a:chOff x="669925" y="2716579"/>
            <a:chExt cx="10850563" cy="1844686"/>
          </a:xfrm>
        </p:grpSpPr>
        <p:sp>
          <p:nvSpPr>
            <p:cNvPr id="66" name="îş1ïḑê"/>
            <p:cNvSpPr txBox="1"/>
            <p:nvPr/>
          </p:nvSpPr>
          <p:spPr bwMode="auto">
            <a:xfrm>
              <a:off x="8489335" y="4173668"/>
              <a:ext cx="303115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zh-CN" altLang="en-US" b="1" dirty="0">
                  <a:solidFill>
                    <a:schemeClr val="accent1"/>
                  </a:solidFill>
                  <a:effectLst>
                    <a:outerShdw blurRad="38100" dist="25400" dir="5400000" algn="ctr" rotWithShape="0">
                      <a:srgbClr val="6E747A">
                        <a:alpha val="43000"/>
                        <a:alpha val="43000"/>
                      </a:srgbClr>
                    </a:outerShdw>
                  </a:effectLst>
                  <a:cs typeface="+mn-ea"/>
                  <a:sym typeface="+mn-lt"/>
                </a:rPr>
                <a:t>团队协作的提升</a:t>
              </a:r>
              <a:endParaRPr lang="zh-CN" altLang="en-US" b="1"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69" name="íśḻíḑé"/>
            <p:cNvSpPr txBox="1"/>
            <p:nvPr/>
          </p:nvSpPr>
          <p:spPr bwMode="auto">
            <a:xfrm>
              <a:off x="8489335" y="2716579"/>
              <a:ext cx="303115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zh-CN" altLang="en-US" b="1" dirty="0">
                  <a:solidFill>
                    <a:schemeClr val="accent1"/>
                  </a:solidFill>
                  <a:effectLst>
                    <a:outerShdw blurRad="38100" dist="25400" dir="5400000" algn="ctr" rotWithShape="0">
                      <a:srgbClr val="6E747A">
                        <a:alpha val="43000"/>
                        <a:alpha val="43000"/>
                      </a:srgbClr>
                    </a:outerShdw>
                  </a:effectLst>
                  <a:cs typeface="+mn-ea"/>
                  <a:sym typeface="+mn-lt"/>
                </a:rPr>
                <a:t>金融领域的知识提升</a:t>
              </a:r>
              <a:endParaRPr lang="zh-CN" altLang="en-US" b="1"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72" name="ís1ïḑè"/>
            <p:cNvSpPr txBox="1"/>
            <p:nvPr/>
          </p:nvSpPr>
          <p:spPr bwMode="auto">
            <a:xfrm>
              <a:off x="673100" y="4173668"/>
              <a:ext cx="303115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en-US" altLang="zh-CN" b="1" dirty="0">
                  <a:solidFill>
                    <a:schemeClr val="accent1"/>
                  </a:solidFill>
                  <a:effectLst>
                    <a:outerShdw blurRad="38100" dist="25400" dir="5400000" algn="ctr" rotWithShape="0">
                      <a:srgbClr val="6E747A">
                        <a:alpha val="43000"/>
                        <a:alpha val="43000"/>
                      </a:srgbClr>
                    </a:outerShdw>
                  </a:effectLst>
                  <a:cs typeface="+mn-ea"/>
                  <a:sym typeface="+mn-lt"/>
                </a:rPr>
                <a:t>flutter</a:t>
              </a:r>
              <a:r>
                <a:rPr lang="zh-CN" altLang="en-US" b="1" dirty="0">
                  <a:solidFill>
                    <a:schemeClr val="accent1"/>
                  </a:solidFill>
                  <a:effectLst>
                    <a:outerShdw blurRad="38100" dist="25400" dir="5400000" algn="ctr" rotWithShape="0">
                      <a:srgbClr val="6E747A">
                        <a:alpha val="43000"/>
                        <a:alpha val="43000"/>
                      </a:srgbClr>
                    </a:outerShdw>
                  </a:effectLst>
                  <a:cs typeface="+mn-ea"/>
                  <a:sym typeface="+mn-lt"/>
                </a:rPr>
                <a:t>开发能力的提升</a:t>
              </a:r>
              <a:endParaRPr lang="zh-CN" altLang="en-US" b="1"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25" name="íS1iḋe"/>
            <p:cNvSpPr txBox="1"/>
            <p:nvPr/>
          </p:nvSpPr>
          <p:spPr bwMode="auto">
            <a:xfrm>
              <a:off x="673100" y="2716579"/>
              <a:ext cx="303115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en-US" altLang="zh-CN" b="1" dirty="0">
                  <a:solidFill>
                    <a:schemeClr val="accent1"/>
                  </a:solidFill>
                  <a:effectLst>
                    <a:outerShdw blurRad="38100" dist="25400" dir="5400000" algn="ctr" rotWithShape="0">
                      <a:srgbClr val="6E747A">
                        <a:alpha val="43000"/>
                        <a:alpha val="43000"/>
                      </a:srgbClr>
                    </a:outerShdw>
                  </a:effectLst>
                  <a:cs typeface="+mn-ea"/>
                  <a:sym typeface="+mn-lt"/>
                </a:rPr>
                <a:t>LB</a:t>
              </a:r>
              <a:r>
                <a:rPr lang="zh-CN" altLang="en-US" b="1" dirty="0">
                  <a:solidFill>
                    <a:schemeClr val="accent1"/>
                  </a:solidFill>
                  <a:effectLst>
                    <a:outerShdw blurRad="38100" dist="25400" dir="5400000" algn="ctr" rotWithShape="0">
                      <a:srgbClr val="6E747A">
                        <a:alpha val="43000"/>
                        <a:alpha val="43000"/>
                      </a:srgbClr>
                    </a:outerShdw>
                  </a:effectLst>
                  <a:cs typeface="+mn-ea"/>
                  <a:sym typeface="+mn-lt"/>
                </a:rPr>
                <a:t>工作总结</a:t>
              </a:r>
              <a:endParaRPr lang="zh-CN" altLang="en-US" b="1" dirty="0">
                <a:solidFill>
                  <a:schemeClr val="accent1"/>
                </a:solidFill>
                <a:effectLst>
                  <a:outerShdw blurRad="38100" dist="25400" dir="5400000" algn="ctr" rotWithShape="0">
                    <a:srgbClr val="6E747A">
                      <a:alpha val="43000"/>
                      <a:alpha val="43000"/>
                    </a:srgbClr>
                  </a:outerShdw>
                </a:effectLst>
                <a:cs typeface="+mn-ea"/>
                <a:sym typeface="+mn-lt"/>
              </a:endParaRPr>
            </a:p>
          </p:txBody>
        </p:sp>
        <p:cxnSp>
          <p:nvCxnSpPr>
            <p:cNvPr id="26" name="直接连接符 25"/>
            <p:cNvCxnSpPr/>
            <p:nvPr/>
          </p:nvCxnSpPr>
          <p:spPr>
            <a:xfrm>
              <a:off x="669925" y="3638550"/>
              <a:ext cx="319722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8321675" y="3638550"/>
              <a:ext cx="319722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29" name="图片 28" descr="51miz-E1138879-C49970ED"/>
          <p:cNvPicPr>
            <a:picLocks noChangeAspect="1"/>
          </p:cNvPicPr>
          <p:nvPr/>
        </p:nvPicPr>
        <p:blipFill>
          <a:blip r:embed="rId6" cstate="screen"/>
          <a:srcRect/>
          <a:stretch>
            <a:fillRect/>
          </a:stretch>
        </p:blipFill>
        <p:spPr>
          <a:xfrm>
            <a:off x="3730625" y="2246630"/>
            <a:ext cx="5041265" cy="196088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p:cTn id="21" dur="500" fill="hold"/>
                                        <p:tgtEl>
                                          <p:spTgt spid="55"/>
                                        </p:tgtEl>
                                        <p:attrNameLst>
                                          <p:attrName>ppt_w</p:attrName>
                                        </p:attrNameLst>
                                      </p:cBhvr>
                                      <p:tavLst>
                                        <p:tav tm="0">
                                          <p:val>
                                            <p:fltVal val="0"/>
                                          </p:val>
                                        </p:tav>
                                        <p:tav tm="100000">
                                          <p:val>
                                            <p:strVal val="#ppt_w"/>
                                          </p:val>
                                        </p:tav>
                                      </p:tavLst>
                                    </p:anim>
                                    <p:anim calcmode="lin" valueType="num">
                                      <p:cBhvr>
                                        <p:cTn id="22" dur="500" fill="hold"/>
                                        <p:tgtEl>
                                          <p:spTgt spid="55"/>
                                        </p:tgtEl>
                                        <p:attrNameLst>
                                          <p:attrName>ppt_h</p:attrName>
                                        </p:attrNameLst>
                                      </p:cBhvr>
                                      <p:tavLst>
                                        <p:tav tm="0">
                                          <p:val>
                                            <p:fltVal val="0"/>
                                          </p:val>
                                        </p:tav>
                                        <p:tav tm="100000">
                                          <p:val>
                                            <p:strVal val="#ppt_h"/>
                                          </p:val>
                                        </p:tav>
                                      </p:tavLst>
                                    </p:anim>
                                    <p:animEffect transition="in" filter="fade">
                                      <p:cBhvr>
                                        <p:cTn id="23" dur="500"/>
                                        <p:tgtEl>
                                          <p:spTgt spid="55"/>
                                        </p:tgtEl>
                                      </p:cBhvr>
                                    </p:animEffect>
                                  </p:childTnLst>
                                </p:cTn>
                              </p:par>
                              <p:par>
                                <p:cTn id="24" presetID="53" presetClass="entr" presetSubtype="16"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p:cTn id="26" dur="500" fill="hold"/>
                                        <p:tgtEl>
                                          <p:spTgt spid="29"/>
                                        </p:tgtEl>
                                        <p:attrNameLst>
                                          <p:attrName>ppt_w</p:attrName>
                                        </p:attrNameLst>
                                      </p:cBhvr>
                                      <p:tavLst>
                                        <p:tav tm="0">
                                          <p:val>
                                            <p:fltVal val="0"/>
                                          </p:val>
                                        </p:tav>
                                        <p:tav tm="100000">
                                          <p:val>
                                            <p:strVal val="#ppt_w"/>
                                          </p:val>
                                        </p:tav>
                                      </p:tavLst>
                                    </p:anim>
                                    <p:anim calcmode="lin" valueType="num">
                                      <p:cBhvr>
                                        <p:cTn id="27" dur="500" fill="hold"/>
                                        <p:tgtEl>
                                          <p:spTgt spid="29"/>
                                        </p:tgtEl>
                                        <p:attrNameLst>
                                          <p:attrName>ppt_h</p:attrName>
                                        </p:attrNameLst>
                                      </p:cBhvr>
                                      <p:tavLst>
                                        <p:tav tm="0">
                                          <p:val>
                                            <p:fltVal val="0"/>
                                          </p:val>
                                        </p:tav>
                                        <p:tav tm="100000">
                                          <p:val>
                                            <p:strVal val="#ppt_h"/>
                                          </p:val>
                                        </p:tav>
                                      </p:tavLst>
                                    </p:anim>
                                    <p:animEffect transition="in" filter="fade">
                                      <p:cBhvr>
                                        <p:cTn id="2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9" name="文本框 8"/>
          <p:cNvSpPr txBox="1"/>
          <p:nvPr/>
        </p:nvSpPr>
        <p:spPr>
          <a:xfrm>
            <a:off x="642620" y="737870"/>
            <a:ext cx="5904230" cy="398780"/>
          </a:xfrm>
          <a:prstGeom prst="rect">
            <a:avLst/>
          </a:prstGeom>
          <a:noFill/>
        </p:spPr>
        <p:txBody>
          <a:bodyPr wrap="square" rtlCol="0">
            <a:spAutoFit/>
          </a:bodyPr>
          <a:lstStyle/>
          <a:p>
            <a:pPr algn="l"/>
            <a:r>
              <a:rPr lang="en-US" altLang="zh-CN" sz="2000" dirty="0">
                <a:solidFill>
                  <a:srgbClr val="00414D"/>
                </a:solidFill>
                <a:sym typeface="+mn-lt"/>
              </a:rPr>
              <a:t>F</a:t>
            </a:r>
            <a:r>
              <a:rPr lang="zh-CN" altLang="en-US" sz="2000" dirty="0">
                <a:solidFill>
                  <a:srgbClr val="00414D"/>
                </a:solidFill>
                <a:sym typeface="+mn-lt"/>
              </a:rPr>
              <a:t>lutter项目在iOS14</a:t>
            </a:r>
            <a:r>
              <a:rPr lang="en-US" altLang="zh-CN" sz="2000" dirty="0">
                <a:solidFill>
                  <a:srgbClr val="00414D"/>
                </a:solidFill>
                <a:sym typeface="+mn-lt"/>
              </a:rPr>
              <a:t>+</a:t>
            </a:r>
            <a:r>
              <a:rPr lang="zh-CN" altLang="en-US" sz="2000" dirty="0">
                <a:solidFill>
                  <a:srgbClr val="00414D"/>
                </a:solidFill>
                <a:sym typeface="+mn-lt"/>
              </a:rPr>
              <a:t>真机debug模式启动闪退</a:t>
            </a:r>
            <a:endParaRPr lang="zh-CN" altLang="en-US" sz="2000" dirty="0">
              <a:solidFill>
                <a:srgbClr val="00414D"/>
              </a:solidFill>
              <a:sym typeface="+mn-lt"/>
            </a:endParaRPr>
          </a:p>
        </p:txBody>
      </p:sp>
      <p:sp>
        <p:nvSpPr>
          <p:cNvPr id="3" name="文本框 2"/>
          <p:cNvSpPr txBox="1"/>
          <p:nvPr/>
        </p:nvSpPr>
        <p:spPr>
          <a:xfrm>
            <a:off x="642620" y="1136650"/>
            <a:ext cx="7437755" cy="5815965"/>
          </a:xfrm>
          <a:prstGeom prst="rect">
            <a:avLst/>
          </a:prstGeom>
          <a:noFill/>
        </p:spPr>
        <p:txBody>
          <a:bodyPr wrap="square" rtlCol="0">
            <a:spAutoFit/>
          </a:bodyPr>
          <a:lstStyle/>
          <a:p>
            <a:pPr>
              <a:lnSpc>
                <a:spcPct val="200000"/>
              </a:lnSpc>
            </a:pPr>
            <a:r>
              <a:rPr lang="zh-CN" altLang="en-US" sz="1400" b="1" kern="0" dirty="0">
                <a:solidFill>
                  <a:schemeClr val="tx1">
                    <a:lumMod val="75000"/>
                    <a:lumOff val="25000"/>
                  </a:schemeClr>
                </a:solidFill>
                <a:cs typeface="+mn-ea"/>
                <a:sym typeface="+mn-lt"/>
              </a:rPr>
              <a:t>现象：项目中集成了flutter, 使用iOS14</a:t>
            </a:r>
            <a:r>
              <a:rPr lang="en-US" altLang="zh-CN" sz="1400" dirty="0">
                <a:solidFill>
                  <a:srgbClr val="00414D"/>
                </a:solidFill>
                <a:sym typeface="+mn-lt"/>
              </a:rPr>
              <a:t>+</a:t>
            </a:r>
            <a:r>
              <a:rPr lang="zh-CN" altLang="en-US" sz="1400" b="1" kern="0" dirty="0">
                <a:solidFill>
                  <a:schemeClr val="tx1">
                    <a:lumMod val="75000"/>
                    <a:lumOff val="25000"/>
                  </a:schemeClr>
                </a:solidFill>
                <a:cs typeface="+mn-ea"/>
                <a:sym typeface="+mn-lt"/>
              </a:rPr>
              <a:t>系统真机在断开调试后，点击App图标启动闪退。</a:t>
            </a:r>
            <a:endParaRPr lang="zh-CN" altLang="en-US" sz="1400" b="1" kern="0" dirty="0">
              <a:solidFill>
                <a:schemeClr val="tx1">
                  <a:lumMod val="75000"/>
                  <a:lumOff val="25000"/>
                </a:schemeClr>
              </a:solidFill>
              <a:cs typeface="+mn-ea"/>
              <a:sym typeface="+mn-lt"/>
            </a:endParaRPr>
          </a:p>
          <a:p>
            <a:pPr>
              <a:lnSpc>
                <a:spcPct val="200000"/>
              </a:lnSpc>
            </a:pPr>
            <a:r>
              <a:rPr lang="zh-CN" altLang="en-US" sz="1400" b="1" kern="0" dirty="0">
                <a:solidFill>
                  <a:schemeClr val="tx1">
                    <a:lumMod val="75000"/>
                    <a:lumOff val="25000"/>
                  </a:schemeClr>
                </a:solidFill>
                <a:cs typeface="+mn-ea"/>
                <a:sym typeface="+mn-lt"/>
              </a:rPr>
              <a:t>原因：deug模式下，flutter为了实现热重载，默认编译方式为JIT。而iOS14系统对这种编译模式做了限制，导致无法启动。</a:t>
            </a:r>
            <a:endParaRPr lang="zh-CN" altLang="en-US" sz="1200" kern="0" dirty="0">
              <a:solidFill>
                <a:schemeClr val="tx1">
                  <a:lumMod val="75000"/>
                  <a:lumOff val="25000"/>
                </a:schemeClr>
              </a:solidFill>
              <a:cs typeface="+mn-ea"/>
              <a:sym typeface="+mn-lt"/>
            </a:endParaRPr>
          </a:p>
          <a:p>
            <a:pPr>
              <a:lnSpc>
                <a:spcPct val="200000"/>
              </a:lnSpc>
            </a:pPr>
            <a:r>
              <a:rPr lang="zh-CN" altLang="en-US" sz="1200" kern="0" dirty="0">
                <a:solidFill>
                  <a:schemeClr val="tx1">
                    <a:lumMod val="75000"/>
                    <a:lumOff val="25000"/>
                  </a:schemeClr>
                </a:solidFill>
                <a:cs typeface="+mn-ea"/>
                <a:sym typeface="+mn-lt"/>
              </a:rPr>
              <a:t>解决方案：</a:t>
            </a:r>
            <a:endParaRPr lang="zh-CN" altLang="en-US" sz="1200" kern="0" dirty="0">
              <a:solidFill>
                <a:schemeClr val="tx1">
                  <a:lumMod val="75000"/>
                  <a:lumOff val="25000"/>
                </a:schemeClr>
              </a:solidFill>
              <a:cs typeface="+mn-ea"/>
              <a:sym typeface="+mn-lt"/>
            </a:endParaRPr>
          </a:p>
          <a:p>
            <a:pPr>
              <a:lnSpc>
                <a:spcPct val="200000"/>
              </a:lnSpc>
            </a:pPr>
            <a:r>
              <a:rPr lang="zh-CN" altLang="en-US" sz="1200" kern="0" dirty="0">
                <a:solidFill>
                  <a:schemeClr val="tx1">
                    <a:lumMod val="75000"/>
                    <a:lumOff val="25000"/>
                  </a:schemeClr>
                </a:solidFill>
                <a:cs typeface="+mn-ea"/>
                <a:sym typeface="+mn-lt"/>
              </a:rPr>
              <a:t>1.更改XCode编译模式：使用release模式编译，这个时候flutter编译方式为AOT，可正常启动。</a:t>
            </a: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r>
              <a:rPr lang="zh-CN" altLang="en-US" sz="1200" kern="0" dirty="0">
                <a:solidFill>
                  <a:schemeClr val="tx1">
                    <a:lumMod val="75000"/>
                    <a:lumOff val="25000"/>
                  </a:schemeClr>
                </a:solidFill>
                <a:cs typeface="+mn-ea"/>
                <a:sym typeface="+mn-lt"/>
              </a:rPr>
              <a:t>2.不更改XCode编译模式：更改flutter编译配置，强制设置为release。找到flutter安装位置，依次打开flutter/packages/flutter_tools/bin/xcode_backend.sh（</a:t>
            </a:r>
            <a:r>
              <a:rPr lang="en-US" altLang="zh-CN" sz="1200" kern="0" dirty="0">
                <a:solidFill>
                  <a:schemeClr val="tx1">
                    <a:lumMod val="75000"/>
                    <a:lumOff val="25000"/>
                  </a:schemeClr>
                </a:solidFill>
                <a:cs typeface="+mn-ea"/>
                <a:sym typeface="+mn-lt"/>
              </a:rPr>
              <a:t>flutter3.0</a:t>
            </a:r>
            <a:r>
              <a:rPr lang="zh-CN" altLang="en-US" sz="1200" kern="0" dirty="0">
                <a:solidFill>
                  <a:schemeClr val="tx1">
                    <a:lumMod val="75000"/>
                    <a:lumOff val="25000"/>
                  </a:schemeClr>
                </a:solidFill>
                <a:cs typeface="+mn-ea"/>
                <a:sym typeface="+mn-lt"/>
              </a:rPr>
              <a:t>以下）</a:t>
            </a: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r>
              <a:rPr lang="en-US" altLang="zh-CN" sz="1200" kern="0" dirty="0">
                <a:solidFill>
                  <a:schemeClr val="tx1">
                    <a:lumMod val="75000"/>
                    <a:lumOff val="25000"/>
                  </a:schemeClr>
                </a:solidFill>
                <a:cs typeface="+mn-ea"/>
                <a:sym typeface="+mn-lt"/>
              </a:rPr>
              <a:t>flutter3.0+</a:t>
            </a:r>
            <a:r>
              <a:rPr lang="zh-CN" altLang="en-US" sz="1200" kern="0" dirty="0">
                <a:solidFill>
                  <a:schemeClr val="tx1">
                    <a:lumMod val="75000"/>
                    <a:lumOff val="25000"/>
                  </a:schemeClr>
                </a:solidFill>
                <a:cs typeface="+mn-ea"/>
                <a:sym typeface="+mn-lt"/>
              </a:rPr>
              <a:t>则打开flutter/packages/flutter_tools/bin/xcode_backend.dart</a:t>
            </a: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p:txBody>
      </p:sp>
      <p:pic>
        <p:nvPicPr>
          <p:cNvPr id="8" name="图片 7" descr="WeChat7fa5c5dfdf101034a54a8552363624f9"/>
          <p:cNvPicPr>
            <a:picLocks noChangeAspect="1"/>
          </p:cNvPicPr>
          <p:nvPr/>
        </p:nvPicPr>
        <p:blipFill>
          <a:blip r:embed="rId6"/>
          <a:stretch>
            <a:fillRect/>
          </a:stretch>
        </p:blipFill>
        <p:spPr>
          <a:xfrm>
            <a:off x="7141210" y="2105025"/>
            <a:ext cx="4889500" cy="1504950"/>
          </a:xfrm>
          <a:prstGeom prst="rect">
            <a:avLst/>
          </a:prstGeom>
        </p:spPr>
      </p:pic>
      <p:pic>
        <p:nvPicPr>
          <p:cNvPr id="11" name="图片 10" descr="WeChate4a0a99537b3cf172b87ebf67ebe01fd"/>
          <p:cNvPicPr>
            <a:picLocks noChangeAspect="1"/>
          </p:cNvPicPr>
          <p:nvPr/>
        </p:nvPicPr>
        <p:blipFill>
          <a:blip r:embed="rId7"/>
          <a:stretch>
            <a:fillRect/>
          </a:stretch>
        </p:blipFill>
        <p:spPr>
          <a:xfrm>
            <a:off x="735965" y="4289425"/>
            <a:ext cx="6704330" cy="1167765"/>
          </a:xfrm>
          <a:prstGeom prst="rect">
            <a:avLst/>
          </a:prstGeom>
        </p:spPr>
      </p:pic>
      <p:pic>
        <p:nvPicPr>
          <p:cNvPr id="12" name="图片 11" descr="WeChat3087fa7e5acc9218026cf90b37815194"/>
          <p:cNvPicPr>
            <a:picLocks noChangeAspect="1"/>
          </p:cNvPicPr>
          <p:nvPr/>
        </p:nvPicPr>
        <p:blipFill>
          <a:blip r:embed="rId8"/>
          <a:stretch>
            <a:fillRect/>
          </a:stretch>
        </p:blipFill>
        <p:spPr>
          <a:xfrm>
            <a:off x="735965" y="5796915"/>
            <a:ext cx="4826000" cy="97790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box(in)">
                                      <p:cBhvr>
                                        <p:cTn id="33" dur="2000"/>
                                        <p:tgtEl>
                                          <p:spTgt spid="11"/>
                                        </p:tgtEl>
                                      </p:cBhvr>
                                    </p:animEffect>
                                  </p:childTnLst>
                                </p:cTn>
                              </p:par>
                              <p:par>
                                <p:cTn id="34" presetID="4" presetClass="entr" presetSubtype="16"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box(in)">
                                      <p:cBhvr>
                                        <p:cTn id="36" dur="2000"/>
                                        <p:tgtEl>
                                          <p:spTgt spid="12"/>
                                        </p:tgtEl>
                                      </p:cBhvr>
                                    </p:animEffect>
                                  </p:childTnLst>
                                </p:cTn>
                              </p:par>
                              <p:par>
                                <p:cTn id="37" presetID="16" presetClass="entr" presetSubtype="21"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barn(inVertical)">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53" name="文本框 52"/>
          <p:cNvSpPr txBox="1"/>
          <p:nvPr/>
        </p:nvSpPr>
        <p:spPr>
          <a:xfrm>
            <a:off x="642398" y="880080"/>
            <a:ext cx="2255292" cy="398780"/>
          </a:xfrm>
          <a:prstGeom prst="rect">
            <a:avLst/>
          </a:prstGeom>
          <a:noFill/>
        </p:spPr>
        <p:txBody>
          <a:bodyPr wrap="square" rtlCol="0">
            <a:spAutoFit/>
          </a:bodyPr>
          <a:lstStyle/>
          <a:p>
            <a:r>
              <a:rPr lang="zh-CN" altLang="en-US" sz="2000" b="1" dirty="0">
                <a:solidFill>
                  <a:schemeClr val="accent1"/>
                </a:solidFill>
                <a:effectLst>
                  <a:outerShdw blurRad="38100" dist="25400" dir="5400000" algn="ctr" rotWithShape="0">
                    <a:srgbClr val="6E747A">
                      <a:alpha val="43000"/>
                      <a:alpha val="43000"/>
                    </a:srgbClr>
                  </a:outerShdw>
                </a:effectLst>
                <a:cs typeface="+mn-ea"/>
                <a:sym typeface="+mn-lt"/>
              </a:rPr>
              <a:t>内存泄漏</a:t>
            </a:r>
            <a:endParaRPr lang="zh-CN" altLang="en-US" sz="2000" b="1"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8" name="文本框 7"/>
          <p:cNvSpPr txBox="1"/>
          <p:nvPr/>
        </p:nvSpPr>
        <p:spPr>
          <a:xfrm>
            <a:off x="642620" y="1463675"/>
            <a:ext cx="5974080" cy="5354320"/>
          </a:xfrm>
          <a:prstGeom prst="rect">
            <a:avLst/>
          </a:prstGeom>
          <a:noFill/>
        </p:spPr>
        <p:txBody>
          <a:bodyPr wrap="square" rtlCol="0">
            <a:spAutoFit/>
          </a:bodyPr>
          <a:lstStyle/>
          <a:p>
            <a:pPr>
              <a:lnSpc>
                <a:spcPct val="150000"/>
              </a:lnSpc>
            </a:pPr>
            <a:r>
              <a:rPr lang="en-US" altLang="zh-CN" sz="1200" dirty="0">
                <a:solidFill>
                  <a:srgbClr val="FF0000"/>
                </a:solidFill>
                <a:cs typeface="+mn-ea"/>
                <a:sym typeface="+mn-lt"/>
              </a:rPr>
              <a:t>Timer:</a:t>
            </a:r>
            <a:endParaRPr lang="en-US" altLang="zh-CN" sz="1200" dirty="0">
              <a:solidFill>
                <a:srgbClr val="FF0000"/>
              </a:solidFill>
              <a:cs typeface="+mn-ea"/>
              <a:sym typeface="+mn-lt"/>
            </a:endParaRPr>
          </a:p>
          <a:p>
            <a:pPr>
              <a:lnSpc>
                <a:spcPct val="150000"/>
              </a:lnSpc>
            </a:pPr>
            <a:r>
              <a:rPr lang="en-US" altLang="zh-CN" sz="1200" dirty="0">
                <a:solidFill>
                  <a:schemeClr val="tx1">
                    <a:lumMod val="85000"/>
                    <a:lumOff val="15000"/>
                  </a:schemeClr>
                </a:solidFill>
                <a:cs typeface="+mn-ea"/>
                <a:sym typeface="+mn-lt"/>
              </a:rPr>
              <a:t>Timer? _timer = Timer.periodic(const Duration(seconds: 1), (timer) {});</a:t>
            </a: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chemeClr val="tx1">
                    <a:lumMod val="85000"/>
                    <a:lumOff val="15000"/>
                  </a:schemeClr>
                </a:solidFill>
                <a:cs typeface="+mn-ea"/>
                <a:sym typeface="+mn-lt"/>
              </a:rPr>
              <a:t>_timer?.cancel();</a:t>
            </a:r>
            <a:endParaRPr lang="en-US" altLang="zh-CN" sz="1200" dirty="0">
              <a:solidFill>
                <a:schemeClr val="tx1">
                  <a:lumMod val="85000"/>
                  <a:lumOff val="15000"/>
                </a:schemeClr>
              </a:solidFill>
              <a:cs typeface="+mn-ea"/>
              <a:sym typeface="+mn-lt"/>
            </a:endParaRPr>
          </a:p>
          <a:p>
            <a:pPr>
              <a:lnSpc>
                <a:spcPct val="150000"/>
              </a:lnSpc>
            </a:pP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rgbClr val="FF0000"/>
                </a:solidFill>
                <a:cs typeface="+mn-ea"/>
                <a:sym typeface="+mn-lt"/>
              </a:rPr>
              <a:t>EventBus:</a:t>
            </a:r>
            <a:endParaRPr lang="en-US" altLang="zh-CN" sz="1200" dirty="0">
              <a:solidFill>
                <a:srgbClr val="FF0000"/>
              </a:solidFill>
              <a:cs typeface="+mn-ea"/>
              <a:sym typeface="+mn-lt"/>
            </a:endParaRPr>
          </a:p>
          <a:p>
            <a:pPr>
              <a:lnSpc>
                <a:spcPct val="150000"/>
              </a:lnSpc>
            </a:pPr>
            <a:r>
              <a:rPr lang="en-US" altLang="zh-CN" sz="1200" dirty="0">
                <a:solidFill>
                  <a:schemeClr val="tx1">
                    <a:lumMod val="85000"/>
                    <a:lumOff val="15000"/>
                  </a:schemeClr>
                </a:solidFill>
                <a:cs typeface="+mn-ea"/>
                <a:sym typeface="+mn-lt"/>
              </a:rPr>
              <a:t>StreamSubscription? _event = eventBus.on().listen((jsonData) {});</a:t>
            </a: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chemeClr val="tx1">
                    <a:lumMod val="85000"/>
                    <a:lumOff val="15000"/>
                  </a:schemeClr>
                </a:solidFill>
                <a:cs typeface="+mn-ea"/>
                <a:sym typeface="+mn-lt"/>
              </a:rPr>
              <a:t>_event?.cancel();</a:t>
            </a:r>
            <a:endParaRPr lang="en-US" altLang="zh-CN" sz="1200" dirty="0">
              <a:solidFill>
                <a:schemeClr val="tx1">
                  <a:lumMod val="85000"/>
                  <a:lumOff val="15000"/>
                </a:schemeClr>
              </a:solidFill>
              <a:cs typeface="+mn-ea"/>
              <a:sym typeface="+mn-lt"/>
            </a:endParaRPr>
          </a:p>
          <a:p>
            <a:pPr>
              <a:lnSpc>
                <a:spcPct val="150000"/>
              </a:lnSpc>
            </a:pP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rgbClr val="FF0000"/>
                </a:solidFill>
                <a:cs typeface="+mn-ea"/>
                <a:sym typeface="+mn-lt"/>
              </a:rPr>
              <a:t>GetXController:</a:t>
            </a:r>
            <a:endParaRPr lang="en-US" altLang="zh-CN" sz="1200" dirty="0">
              <a:solidFill>
                <a:srgbClr val="FF0000"/>
              </a:solidFill>
              <a:cs typeface="+mn-ea"/>
              <a:sym typeface="+mn-lt"/>
            </a:endParaRPr>
          </a:p>
          <a:p>
            <a:pPr>
              <a:lnSpc>
                <a:spcPct val="150000"/>
              </a:lnSpc>
            </a:pPr>
            <a:r>
              <a:rPr lang="en-US" altLang="zh-CN" sz="1200" dirty="0">
                <a:solidFill>
                  <a:schemeClr val="tx1">
                    <a:lumMod val="85000"/>
                    <a:lumOff val="15000"/>
                  </a:schemeClr>
                </a:solidFill>
                <a:cs typeface="+mn-ea"/>
                <a:sym typeface="+mn-lt"/>
              </a:rPr>
              <a:t>XXXController _controller = Get.put(XXXController());</a:t>
            </a: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chemeClr val="tx1">
                    <a:lumMod val="85000"/>
                    <a:lumOff val="15000"/>
                  </a:schemeClr>
                </a:solidFill>
                <a:cs typeface="+mn-ea"/>
                <a:sym typeface="+mn-lt"/>
              </a:rPr>
              <a:t>_controller.dispose();</a:t>
            </a:r>
            <a:endParaRPr lang="en-US" altLang="zh-CN" sz="1200" dirty="0">
              <a:solidFill>
                <a:schemeClr val="tx1">
                  <a:lumMod val="85000"/>
                  <a:lumOff val="15000"/>
                </a:schemeClr>
              </a:solidFill>
              <a:cs typeface="+mn-ea"/>
              <a:sym typeface="+mn-lt"/>
            </a:endParaRPr>
          </a:p>
          <a:p>
            <a:pPr>
              <a:lnSpc>
                <a:spcPct val="150000"/>
              </a:lnSpc>
            </a:pP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rgbClr val="FF0000"/>
                </a:solidFill>
                <a:cs typeface="+mn-ea"/>
                <a:sym typeface="+mn-lt"/>
              </a:rPr>
              <a:t>FocusNode:</a:t>
            </a:r>
            <a:endParaRPr lang="en-US" altLang="zh-CN" sz="1200" dirty="0">
              <a:solidFill>
                <a:srgbClr val="FF0000"/>
              </a:solidFill>
              <a:cs typeface="+mn-ea"/>
              <a:sym typeface="+mn-lt"/>
            </a:endParaRPr>
          </a:p>
          <a:p>
            <a:pPr>
              <a:lnSpc>
                <a:spcPct val="150000"/>
              </a:lnSpc>
            </a:pPr>
            <a:r>
              <a:rPr lang="en-US" altLang="zh-CN" sz="1200" dirty="0">
                <a:solidFill>
                  <a:schemeClr val="tx1">
                    <a:lumMod val="85000"/>
                    <a:lumOff val="15000"/>
                  </a:schemeClr>
                </a:solidFill>
                <a:cs typeface="+mn-ea"/>
                <a:sym typeface="+mn-lt"/>
              </a:rPr>
              <a:t>FocusNode _focusNode = FocusNode();</a:t>
            </a: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chemeClr val="tx1">
                    <a:lumMod val="85000"/>
                    <a:lumOff val="15000"/>
                  </a:schemeClr>
                </a:solidFill>
                <a:cs typeface="+mn-ea"/>
                <a:sym typeface="+mn-lt"/>
              </a:rPr>
              <a:t>_focusNode.removeListener();</a:t>
            </a:r>
            <a:endParaRPr lang="en-US" altLang="zh-CN" sz="1200" dirty="0">
              <a:solidFill>
                <a:schemeClr val="tx1">
                  <a:lumMod val="85000"/>
                  <a:lumOff val="15000"/>
                </a:schemeClr>
              </a:solidFill>
              <a:cs typeface="+mn-ea"/>
              <a:sym typeface="+mn-lt"/>
            </a:endParaRPr>
          </a:p>
          <a:p>
            <a:pPr>
              <a:lnSpc>
                <a:spcPct val="150000"/>
              </a:lnSpc>
            </a:pPr>
            <a:endParaRPr lang="en-US" altLang="zh-CN" sz="1200" dirty="0">
              <a:solidFill>
                <a:schemeClr val="tx1">
                  <a:lumMod val="85000"/>
                  <a:lumOff val="15000"/>
                </a:schemeClr>
              </a:solidFill>
              <a:cs typeface="+mn-ea"/>
              <a:sym typeface="+mn-lt"/>
            </a:endParaRPr>
          </a:p>
          <a:p>
            <a:pPr>
              <a:lnSpc>
                <a:spcPct val="150000"/>
              </a:lnSpc>
            </a:pPr>
            <a:r>
              <a:rPr lang="zh-CN" altLang="en-US" sz="1200" dirty="0">
                <a:solidFill>
                  <a:srgbClr val="FF0000"/>
                </a:solidFill>
                <a:cs typeface="+mn-ea"/>
                <a:sym typeface="+mn-lt"/>
              </a:rPr>
              <a:t>其他</a:t>
            </a:r>
            <a:r>
              <a:rPr lang="en-US" altLang="zh-CN" sz="1200" dirty="0">
                <a:solidFill>
                  <a:srgbClr val="FF0000"/>
                </a:solidFill>
                <a:cs typeface="+mn-ea"/>
                <a:sym typeface="+mn-lt"/>
              </a:rPr>
              <a:t>Observer</a:t>
            </a:r>
            <a:r>
              <a:rPr lang="zh-CN" altLang="en-US" sz="1200" dirty="0">
                <a:solidFill>
                  <a:srgbClr val="FF0000"/>
                </a:solidFill>
                <a:cs typeface="+mn-ea"/>
                <a:sym typeface="+mn-lt"/>
              </a:rPr>
              <a:t>如WidgetsBinding.instance等：</a:t>
            </a:r>
            <a:endParaRPr lang="en-US" altLang="zh-CN" sz="1200" dirty="0">
              <a:solidFill>
                <a:srgbClr val="FF0000"/>
              </a:solidFill>
              <a:cs typeface="+mn-ea"/>
              <a:sym typeface="+mn-lt"/>
            </a:endParaRPr>
          </a:p>
          <a:p>
            <a:pPr>
              <a:lnSpc>
                <a:spcPct val="150000"/>
              </a:lnSpc>
            </a:pPr>
            <a:r>
              <a:rPr lang="zh-CN" altLang="en-US" sz="1200" dirty="0">
                <a:solidFill>
                  <a:schemeClr val="tx1"/>
                </a:solidFill>
                <a:cs typeface="+mn-ea"/>
                <a:sym typeface="+mn-lt"/>
              </a:rPr>
              <a:t>WidgetsBinding.instance</a:t>
            </a:r>
            <a:r>
              <a:rPr lang="en-US" altLang="zh-CN" sz="1200" dirty="0">
                <a:solidFill>
                  <a:schemeClr val="tx1">
                    <a:lumMod val="85000"/>
                    <a:lumOff val="15000"/>
                  </a:schemeClr>
                </a:solidFill>
                <a:cs typeface="+mn-ea"/>
                <a:sym typeface="+mn-lt"/>
              </a:rPr>
              <a:t>.removeObserver(this)</a:t>
            </a:r>
            <a:endParaRPr lang="en-US" altLang="zh-CN" sz="1200" dirty="0">
              <a:solidFill>
                <a:schemeClr val="tx1">
                  <a:lumMod val="85000"/>
                  <a:lumOff val="15000"/>
                </a:schemeClr>
              </a:solidFill>
              <a:cs typeface="+mn-ea"/>
              <a:sym typeface="+mn-lt"/>
            </a:endParaRPr>
          </a:p>
          <a:p>
            <a:pPr>
              <a:lnSpc>
                <a:spcPct val="150000"/>
              </a:lnSpc>
            </a:pPr>
            <a:endParaRPr lang="en-US" altLang="zh-CN" sz="1200" dirty="0">
              <a:solidFill>
                <a:schemeClr val="tx1">
                  <a:lumMod val="85000"/>
                  <a:lumOff val="15000"/>
                </a:schemeClr>
              </a:solidFill>
              <a:cs typeface="+mn-ea"/>
              <a:sym typeface="+mn-lt"/>
            </a:endParaRPr>
          </a:p>
        </p:txBody>
      </p:sp>
      <p:pic>
        <p:nvPicPr>
          <p:cNvPr id="10" name="图片 9" descr="C:/Users/ADMINI~1/AppData/Local/Temp/picturecompress_20210121155915/output_1.pngoutput_1"/>
          <p:cNvPicPr>
            <a:picLocks noChangeAspect="1"/>
          </p:cNvPicPr>
          <p:nvPr/>
        </p:nvPicPr>
        <p:blipFill>
          <a:blip r:embed="rId6" cstate="screen"/>
          <a:stretch>
            <a:fillRect/>
          </a:stretch>
        </p:blipFill>
        <p:spPr>
          <a:xfrm>
            <a:off x="8243570" y="3154045"/>
            <a:ext cx="3425190" cy="342519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6" presetClass="entr" presetSubtype="16" fill="hold" grpId="0" nodeType="after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circle(in)">
                                      <p:cBhvr>
                                        <p:cTn id="20" dur="2000"/>
                                        <p:tgtEl>
                                          <p:spTgt spid="53"/>
                                        </p:tgtEl>
                                      </p:cBhvr>
                                    </p:animEffect>
                                  </p:childTnLst>
                                </p:cTn>
                              </p:par>
                            </p:childTnLst>
                          </p:cTn>
                        </p:par>
                        <p:par>
                          <p:cTn id="21" fill="hold">
                            <p:stCondLst>
                              <p:cond delay="3000"/>
                            </p:stCondLst>
                            <p:childTnLst>
                              <p:par>
                                <p:cTn id="22" presetID="6" presetClass="entr" presetSubtype="16"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circle(in)">
                                      <p:cBhvr>
                                        <p:cTn id="24"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201545"/>
            <a:chOff x="4368735" y="1309422"/>
            <a:chExt cx="4424045" cy="2201545"/>
          </a:xfrm>
        </p:grpSpPr>
        <p:sp>
          <p:nvSpPr>
            <p:cNvPr id="7" name="PA-矩形 19"/>
            <p:cNvSpPr>
              <a:spLocks noChangeArrowheads="1"/>
            </p:cNvSpPr>
            <p:nvPr>
              <p:custDataLst>
                <p:tags r:id="rId8"/>
              </p:custDataLst>
            </p:nvPr>
          </p:nvSpPr>
          <p:spPr bwMode="auto">
            <a:xfrm>
              <a:off x="4368735" y="2743887"/>
              <a:ext cx="4424045" cy="76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zh-CN" altLang="zh-CN" sz="4400" dirty="0">
                  <a:effectLst/>
                  <a:latin typeface="+mn-lt"/>
                  <a:ea typeface="+mn-ea"/>
                  <a:cs typeface="+mn-ea"/>
                  <a:sym typeface="+mn-lt"/>
                </a:rPr>
                <a:t>未来工作计划</a:t>
              </a:r>
              <a:endParaRPr lang="zh-CN" altLang="en-US" sz="4400" b="0" dirty="0">
                <a:solidFill>
                  <a:schemeClr val="tx1"/>
                </a:solidFill>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肆</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3" name="组合 2"/>
          <p:cNvGrpSpPr/>
          <p:nvPr/>
        </p:nvGrpSpPr>
        <p:grpSpPr>
          <a:xfrm>
            <a:off x="1737462" y="1799548"/>
            <a:ext cx="2001678" cy="2001678"/>
            <a:chOff x="1770482" y="1633178"/>
            <a:chExt cx="2001678" cy="2001678"/>
          </a:xfrm>
        </p:grpSpPr>
        <p:pic>
          <p:nvPicPr>
            <p:cNvPr id="7" name="图片 6"/>
            <p:cNvPicPr>
              <a:picLocks noChangeAspect="1"/>
            </p:cNvPicPr>
            <p:nvPr/>
          </p:nvPicPr>
          <p:blipFill>
            <a:blip r:embed="rId6" cstate="email"/>
            <a:stretch>
              <a:fillRect/>
            </a:stretch>
          </p:blipFill>
          <p:spPr>
            <a:xfrm>
              <a:off x="1770482" y="1633178"/>
              <a:ext cx="2001678" cy="2001678"/>
            </a:xfrm>
            <a:prstGeom prst="rect">
              <a:avLst/>
            </a:prstGeom>
          </p:spPr>
        </p:pic>
        <p:sp>
          <p:nvSpPr>
            <p:cNvPr id="8" name="椭圆 7"/>
            <p:cNvSpPr/>
            <p:nvPr/>
          </p:nvSpPr>
          <p:spPr>
            <a:xfrm>
              <a:off x="1827922"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2401989"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壹</a:t>
              </a:r>
              <a:endParaRPr lang="zh-CN" altLang="en-US" sz="6000" b="1" dirty="0">
                <a:solidFill>
                  <a:schemeClr val="tx1">
                    <a:lumMod val="65000"/>
                    <a:lumOff val="35000"/>
                  </a:schemeClr>
                </a:solidFill>
                <a:cs typeface="+mn-ea"/>
                <a:sym typeface="+mn-lt"/>
              </a:endParaRPr>
            </a:p>
          </p:txBody>
        </p:sp>
      </p:grpSp>
      <p:grpSp>
        <p:nvGrpSpPr>
          <p:cNvPr id="10" name="组合 9"/>
          <p:cNvGrpSpPr/>
          <p:nvPr/>
        </p:nvGrpSpPr>
        <p:grpSpPr>
          <a:xfrm>
            <a:off x="4867474" y="1593030"/>
            <a:ext cx="2414715" cy="2414715"/>
            <a:chOff x="4900494" y="1426660"/>
            <a:chExt cx="2414715" cy="2414715"/>
          </a:xfrm>
        </p:grpSpPr>
        <p:pic>
          <p:nvPicPr>
            <p:cNvPr id="12" name="图片 11"/>
            <p:cNvPicPr>
              <a:picLocks noChangeAspect="1"/>
            </p:cNvPicPr>
            <p:nvPr/>
          </p:nvPicPr>
          <p:blipFill>
            <a:blip r:embed="rId7" cstate="email"/>
            <a:stretch>
              <a:fillRect/>
            </a:stretch>
          </p:blipFill>
          <p:spPr>
            <a:xfrm>
              <a:off x="4900494" y="1426660"/>
              <a:ext cx="2414715" cy="2414715"/>
            </a:xfrm>
            <a:prstGeom prst="rect">
              <a:avLst/>
            </a:prstGeom>
          </p:spPr>
        </p:pic>
        <p:sp>
          <p:nvSpPr>
            <p:cNvPr id="13" name="椭圆 12"/>
            <p:cNvSpPr/>
            <p:nvPr/>
          </p:nvSpPr>
          <p:spPr>
            <a:xfrm>
              <a:off x="4957935" y="1495952"/>
              <a:ext cx="2276130" cy="2276130"/>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文本框 16"/>
            <p:cNvSpPr txBox="1"/>
            <p:nvPr/>
          </p:nvSpPr>
          <p:spPr>
            <a:xfrm>
              <a:off x="5738519" y="2080019"/>
              <a:ext cx="738664" cy="1107996"/>
            </a:xfrm>
            <a:prstGeom prst="rect">
              <a:avLst/>
            </a:prstGeom>
            <a:noFill/>
          </p:spPr>
          <p:txBody>
            <a:bodyPr wrap="square" rtlCol="0">
              <a:spAutoFit/>
            </a:bodyPr>
            <a:lstStyle/>
            <a:p>
              <a:pPr algn="ctr"/>
              <a:r>
                <a:rPr lang="zh-CN" altLang="en-US" sz="6600" b="1" dirty="0">
                  <a:solidFill>
                    <a:schemeClr val="tx1">
                      <a:lumMod val="65000"/>
                      <a:lumOff val="35000"/>
                    </a:schemeClr>
                  </a:solidFill>
                  <a:cs typeface="+mn-ea"/>
                  <a:sym typeface="+mn-lt"/>
                </a:rPr>
                <a:t>贰</a:t>
              </a:r>
              <a:endParaRPr lang="zh-CN" altLang="en-US" sz="6600" b="1" dirty="0">
                <a:solidFill>
                  <a:schemeClr val="tx1">
                    <a:lumMod val="65000"/>
                    <a:lumOff val="35000"/>
                  </a:schemeClr>
                </a:solidFill>
                <a:cs typeface="+mn-ea"/>
                <a:sym typeface="+mn-lt"/>
              </a:endParaRPr>
            </a:p>
          </p:txBody>
        </p:sp>
      </p:grpSp>
      <p:grpSp>
        <p:nvGrpSpPr>
          <p:cNvPr id="14" name="组合 13"/>
          <p:cNvGrpSpPr/>
          <p:nvPr/>
        </p:nvGrpSpPr>
        <p:grpSpPr>
          <a:xfrm>
            <a:off x="8410523" y="1799548"/>
            <a:ext cx="2001678" cy="2001678"/>
            <a:chOff x="8443543" y="1633178"/>
            <a:chExt cx="2001678" cy="2001678"/>
          </a:xfrm>
        </p:grpSpPr>
        <p:pic>
          <p:nvPicPr>
            <p:cNvPr id="15" name="图片 14"/>
            <p:cNvPicPr>
              <a:picLocks noChangeAspect="1"/>
            </p:cNvPicPr>
            <p:nvPr/>
          </p:nvPicPr>
          <p:blipFill>
            <a:blip r:embed="rId6" cstate="email"/>
            <a:stretch>
              <a:fillRect/>
            </a:stretch>
          </p:blipFill>
          <p:spPr>
            <a:xfrm>
              <a:off x="8443543" y="1633178"/>
              <a:ext cx="2001678" cy="2001678"/>
            </a:xfrm>
            <a:prstGeom prst="rect">
              <a:avLst/>
            </a:prstGeom>
          </p:spPr>
        </p:pic>
        <p:grpSp>
          <p:nvGrpSpPr>
            <p:cNvPr id="22" name="组合 21"/>
            <p:cNvGrpSpPr/>
            <p:nvPr/>
          </p:nvGrpSpPr>
          <p:grpSpPr>
            <a:xfrm>
              <a:off x="8500983" y="1690618"/>
              <a:ext cx="1886798" cy="1886798"/>
              <a:chOff x="8500983" y="1690618"/>
              <a:chExt cx="1886798" cy="1886798"/>
            </a:xfrm>
          </p:grpSpPr>
          <p:sp>
            <p:nvSpPr>
              <p:cNvPr id="18" name="椭圆 17"/>
              <p:cNvSpPr/>
              <p:nvPr/>
            </p:nvSpPr>
            <p:spPr>
              <a:xfrm>
                <a:off x="8500983"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文本框 18"/>
              <p:cNvSpPr txBox="1"/>
              <p:nvPr/>
            </p:nvSpPr>
            <p:spPr>
              <a:xfrm>
                <a:off x="9075050"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叁</a:t>
                </a:r>
                <a:endParaRPr lang="zh-CN" altLang="en-US" sz="6000" b="1" dirty="0">
                  <a:solidFill>
                    <a:schemeClr val="tx1">
                      <a:lumMod val="65000"/>
                      <a:lumOff val="35000"/>
                    </a:schemeClr>
                  </a:solidFill>
                  <a:cs typeface="+mn-ea"/>
                  <a:sym typeface="+mn-lt"/>
                </a:endParaRPr>
              </a:p>
            </p:txBody>
          </p:sp>
        </p:grpSp>
      </p:grpSp>
      <p:sp>
        <p:nvSpPr>
          <p:cNvPr id="20" name="文本框 19"/>
          <p:cNvSpPr txBox="1"/>
          <p:nvPr/>
        </p:nvSpPr>
        <p:spPr>
          <a:xfrm>
            <a:off x="1550965" y="4119741"/>
            <a:ext cx="2255292" cy="553085"/>
          </a:xfrm>
          <a:prstGeom prst="rect">
            <a:avLst/>
          </a:prstGeom>
          <a:noFill/>
        </p:spPr>
        <p:txBody>
          <a:bodyPr wrap="square" rtlCol="0">
            <a:spAutoFit/>
          </a:bodyPr>
          <a:lstStyle/>
          <a:p>
            <a:pPr algn="ctr">
              <a:lnSpc>
                <a:spcPct val="250000"/>
              </a:lnSpc>
            </a:pPr>
            <a:r>
              <a:rPr lang="zh-CN" altLang="en-US" sz="1200" dirty="0">
                <a:solidFill>
                  <a:schemeClr val="tx1">
                    <a:lumMod val="75000"/>
                    <a:lumOff val="25000"/>
                  </a:schemeClr>
                </a:solidFill>
                <a:cs typeface="+mn-ea"/>
                <a:sym typeface="+mn-lt"/>
              </a:rPr>
              <a:t>整理</a:t>
            </a:r>
            <a:r>
              <a:rPr lang="en-US" altLang="zh-CN" sz="1200" dirty="0">
                <a:solidFill>
                  <a:schemeClr val="tx1">
                    <a:lumMod val="75000"/>
                    <a:lumOff val="25000"/>
                  </a:schemeClr>
                </a:solidFill>
                <a:cs typeface="+mn-ea"/>
                <a:sym typeface="+mn-lt"/>
              </a:rPr>
              <a:t>LB</a:t>
            </a:r>
            <a:r>
              <a:rPr lang="zh-CN" altLang="en-US" sz="1200" dirty="0">
                <a:solidFill>
                  <a:schemeClr val="tx1">
                    <a:lumMod val="75000"/>
                    <a:lumOff val="25000"/>
                  </a:schemeClr>
                </a:solidFill>
                <a:cs typeface="+mn-ea"/>
                <a:sym typeface="+mn-lt"/>
              </a:rPr>
              <a:t>公共基础组件</a:t>
            </a:r>
            <a:endParaRPr lang="zh-CN" altLang="en-US" sz="1200" dirty="0">
              <a:solidFill>
                <a:schemeClr val="tx1">
                  <a:lumMod val="75000"/>
                  <a:lumOff val="25000"/>
                </a:schemeClr>
              </a:solidFill>
              <a:cs typeface="+mn-ea"/>
              <a:sym typeface="+mn-lt"/>
            </a:endParaRPr>
          </a:p>
        </p:txBody>
      </p:sp>
      <p:sp>
        <p:nvSpPr>
          <p:cNvPr id="21" name="文本框 20"/>
          <p:cNvSpPr txBox="1"/>
          <p:nvPr/>
        </p:nvSpPr>
        <p:spPr>
          <a:xfrm>
            <a:off x="4867389" y="4119586"/>
            <a:ext cx="2255292" cy="553085"/>
          </a:xfrm>
          <a:prstGeom prst="rect">
            <a:avLst/>
          </a:prstGeom>
          <a:noFill/>
        </p:spPr>
        <p:txBody>
          <a:bodyPr wrap="square" rtlCol="0">
            <a:spAutoFit/>
          </a:bodyPr>
          <a:lstStyle/>
          <a:p>
            <a:pPr algn="ctr">
              <a:lnSpc>
                <a:spcPct val="250000"/>
              </a:lnSpc>
            </a:pPr>
            <a:r>
              <a:rPr lang="zh-CN" altLang="en-US" sz="1200" dirty="0">
                <a:solidFill>
                  <a:schemeClr val="tx1">
                    <a:lumMod val="75000"/>
                    <a:lumOff val="25000"/>
                  </a:schemeClr>
                </a:solidFill>
                <a:cs typeface="+mn-ea"/>
                <a:sym typeface="+mn-lt"/>
              </a:rPr>
              <a:t>通过路由管理页面</a:t>
            </a:r>
            <a:endParaRPr lang="zh-CN" altLang="en-US" sz="1200" dirty="0">
              <a:solidFill>
                <a:schemeClr val="tx1">
                  <a:lumMod val="75000"/>
                  <a:lumOff val="25000"/>
                </a:schemeClr>
              </a:solidFill>
              <a:cs typeface="+mn-ea"/>
              <a:sym typeface="+mn-lt"/>
            </a:endParaRPr>
          </a:p>
        </p:txBody>
      </p:sp>
      <p:sp>
        <p:nvSpPr>
          <p:cNvPr id="23" name="文本框 22"/>
          <p:cNvSpPr txBox="1"/>
          <p:nvPr/>
        </p:nvSpPr>
        <p:spPr>
          <a:xfrm>
            <a:off x="8118475" y="4119880"/>
            <a:ext cx="2580640" cy="937260"/>
          </a:xfrm>
          <a:prstGeom prst="rect">
            <a:avLst/>
          </a:prstGeom>
          <a:noFill/>
        </p:spPr>
        <p:txBody>
          <a:bodyPr wrap="square" rtlCol="0">
            <a:spAutoFit/>
          </a:bodyPr>
          <a:lstStyle/>
          <a:p>
            <a:pPr algn="ctr">
              <a:lnSpc>
                <a:spcPct val="250000"/>
              </a:lnSpc>
            </a:pPr>
            <a:r>
              <a:rPr lang="zh-CN" altLang="en-US" sz="1200" dirty="0">
                <a:solidFill>
                  <a:schemeClr val="tx1">
                    <a:lumMod val="75000"/>
                    <a:lumOff val="25000"/>
                  </a:schemeClr>
                </a:solidFill>
                <a:cs typeface="+mn-ea"/>
                <a:sym typeface="+mn-lt"/>
              </a:rPr>
              <a:t>熟悉代码规范</a:t>
            </a:r>
            <a:endParaRPr lang="zh-CN" altLang="en-US" sz="1200" dirty="0">
              <a:solidFill>
                <a:schemeClr val="tx1">
                  <a:lumMod val="75000"/>
                  <a:lumOff val="25000"/>
                </a:schemeClr>
              </a:solidFill>
              <a:cs typeface="+mn-ea"/>
              <a:sym typeface="+mn-lt"/>
            </a:endParaRPr>
          </a:p>
          <a:p>
            <a:pPr algn="ctr">
              <a:lnSpc>
                <a:spcPct val="250000"/>
              </a:lnSpc>
            </a:pPr>
            <a:r>
              <a:rPr lang="zh-CN" altLang="en-US" sz="1000"/>
              <a:t>参考以往开发规范及官方文档规范</a:t>
            </a:r>
            <a:endParaRPr lang="zh-CN" altLang="en-US" sz="1000"/>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par>
                                <p:cTn id="24" presetID="53" presetClass="entr" presetSubtype="16"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fltVal val="0"/>
                                          </p:val>
                                        </p:tav>
                                        <p:tav tm="100000">
                                          <p:val>
                                            <p:strVal val="#ppt_h"/>
                                          </p:val>
                                        </p:tav>
                                      </p:tavLst>
                                    </p:anim>
                                    <p:animEffect transition="in" filter="fade">
                                      <p:cBhvr>
                                        <p:cTn id="28" dur="500"/>
                                        <p:tgtEl>
                                          <p:spTgt spid="10"/>
                                        </p:tgtEl>
                                      </p:cBhvr>
                                    </p:animEffect>
                                  </p:childTnLst>
                                </p:cTn>
                              </p:par>
                              <p:par>
                                <p:cTn id="29" presetID="53" presetClass="entr" presetSubtype="16"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fltVal val="0"/>
                                          </p:val>
                                        </p:tav>
                                        <p:tav tm="100000">
                                          <p:val>
                                            <p:strVal val="#ppt_w"/>
                                          </p:val>
                                        </p:tav>
                                      </p:tavLst>
                                    </p:anim>
                                    <p:anim calcmode="lin" valueType="num">
                                      <p:cBhvr>
                                        <p:cTn id="32" dur="500" fill="hold"/>
                                        <p:tgtEl>
                                          <p:spTgt spid="14"/>
                                        </p:tgtEl>
                                        <p:attrNameLst>
                                          <p:attrName>ppt_h</p:attrName>
                                        </p:attrNameLst>
                                      </p:cBhvr>
                                      <p:tavLst>
                                        <p:tav tm="0">
                                          <p:val>
                                            <p:fltVal val="0"/>
                                          </p:val>
                                        </p:tav>
                                        <p:tav tm="100000">
                                          <p:val>
                                            <p:strVal val="#ppt_h"/>
                                          </p:val>
                                        </p:tav>
                                      </p:tavLst>
                                    </p:anim>
                                    <p:animEffect transition="in" filter="fade">
                                      <p:cBhvr>
                                        <p:cTn id="33" dur="500"/>
                                        <p:tgtEl>
                                          <p:spTgt spid="1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ppt_w</p:attrName>
                                        </p:attrNameLst>
                                      </p:cBhvr>
                                      <p:tavLst>
                                        <p:tav tm="0">
                                          <p:val>
                                            <p:fltVal val="0"/>
                                          </p:val>
                                        </p:tav>
                                        <p:tav tm="100000">
                                          <p:val>
                                            <p:strVal val="#ppt_w"/>
                                          </p:val>
                                        </p:tav>
                                      </p:tavLst>
                                    </p:anim>
                                    <p:anim calcmode="lin" valueType="num">
                                      <p:cBhvr>
                                        <p:cTn id="37" dur="500" fill="hold"/>
                                        <p:tgtEl>
                                          <p:spTgt spid="20"/>
                                        </p:tgtEl>
                                        <p:attrNameLst>
                                          <p:attrName>ppt_h</p:attrName>
                                        </p:attrNameLst>
                                      </p:cBhvr>
                                      <p:tavLst>
                                        <p:tav tm="0">
                                          <p:val>
                                            <p:fltVal val="0"/>
                                          </p:val>
                                        </p:tav>
                                        <p:tav tm="100000">
                                          <p:val>
                                            <p:strVal val="#ppt_h"/>
                                          </p:val>
                                        </p:tav>
                                      </p:tavLst>
                                    </p:anim>
                                    <p:animEffect transition="in" filter="fade">
                                      <p:cBhvr>
                                        <p:cTn id="38" dur="500"/>
                                        <p:tgtEl>
                                          <p:spTgt spid="20"/>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p:cTn id="41" dur="500" fill="hold"/>
                                        <p:tgtEl>
                                          <p:spTgt spid="21"/>
                                        </p:tgtEl>
                                        <p:attrNameLst>
                                          <p:attrName>ppt_w</p:attrName>
                                        </p:attrNameLst>
                                      </p:cBhvr>
                                      <p:tavLst>
                                        <p:tav tm="0">
                                          <p:val>
                                            <p:fltVal val="0"/>
                                          </p:val>
                                        </p:tav>
                                        <p:tav tm="100000">
                                          <p:val>
                                            <p:strVal val="#ppt_w"/>
                                          </p:val>
                                        </p:tav>
                                      </p:tavLst>
                                    </p:anim>
                                    <p:anim calcmode="lin" valueType="num">
                                      <p:cBhvr>
                                        <p:cTn id="42" dur="500" fill="hold"/>
                                        <p:tgtEl>
                                          <p:spTgt spid="21"/>
                                        </p:tgtEl>
                                        <p:attrNameLst>
                                          <p:attrName>ppt_h</p:attrName>
                                        </p:attrNameLst>
                                      </p:cBhvr>
                                      <p:tavLst>
                                        <p:tav tm="0">
                                          <p:val>
                                            <p:fltVal val="0"/>
                                          </p:val>
                                        </p:tav>
                                        <p:tav tm="100000">
                                          <p:val>
                                            <p:strVal val="#ppt_h"/>
                                          </p:val>
                                        </p:tav>
                                      </p:tavLst>
                                    </p:anim>
                                    <p:animEffect transition="in" filter="fade">
                                      <p:cBhvr>
                                        <p:cTn id="43" dur="500"/>
                                        <p:tgtEl>
                                          <p:spTgt spid="21"/>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 calcmode="lin" valueType="num">
                                      <p:cBhvr>
                                        <p:cTn id="46" dur="500" fill="hold"/>
                                        <p:tgtEl>
                                          <p:spTgt spid="23"/>
                                        </p:tgtEl>
                                        <p:attrNameLst>
                                          <p:attrName>ppt_w</p:attrName>
                                        </p:attrNameLst>
                                      </p:cBhvr>
                                      <p:tavLst>
                                        <p:tav tm="0">
                                          <p:val>
                                            <p:fltVal val="0"/>
                                          </p:val>
                                        </p:tav>
                                        <p:tav tm="100000">
                                          <p:val>
                                            <p:strVal val="#ppt_w"/>
                                          </p:val>
                                        </p:tav>
                                      </p:tavLst>
                                    </p:anim>
                                    <p:anim calcmode="lin" valueType="num">
                                      <p:cBhvr>
                                        <p:cTn id="47" dur="500" fill="hold"/>
                                        <p:tgtEl>
                                          <p:spTgt spid="23"/>
                                        </p:tgtEl>
                                        <p:attrNameLst>
                                          <p:attrName>ppt_h</p:attrName>
                                        </p:attrNameLst>
                                      </p:cBhvr>
                                      <p:tavLst>
                                        <p:tav tm="0">
                                          <p:val>
                                            <p:fltVal val="0"/>
                                          </p:val>
                                        </p:tav>
                                        <p:tav tm="100000">
                                          <p:val>
                                            <p:strVal val="#ppt_h"/>
                                          </p:val>
                                        </p:tav>
                                      </p:tavLst>
                                    </p:anim>
                                    <p:animEffect transition="in" filter="fade">
                                      <p:cBhvr>
                                        <p:cTn id="4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p:bldP spid="21" grpId="1"/>
      <p:bldP spid="23" grpId="0"/>
      <p:bldP spid="23" grpId="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5" name="TextBox 46"/>
          <p:cNvSpPr txBox="1">
            <a:spLocks noChangeArrowheads="1"/>
          </p:cNvSpPr>
          <p:nvPr/>
        </p:nvSpPr>
        <p:spPr bwMode="auto">
          <a:xfrm>
            <a:off x="1226185" y="4304030"/>
            <a:ext cx="3514090" cy="41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9pPr>
          </a:lstStyle>
          <a:p>
            <a:pPr defTabSz="1218565">
              <a:lnSpc>
                <a:spcPts val="2500"/>
              </a:lnSpc>
            </a:pPr>
            <a:endParaRPr lang="zh-CN" altLang="en-US" sz="1200" dirty="0">
              <a:latin typeface="+mn-lt"/>
              <a:ea typeface="+mn-ea"/>
              <a:cs typeface="+mn-ea"/>
              <a:sym typeface="+mn-lt"/>
            </a:endParaRPr>
          </a:p>
        </p:txBody>
      </p:sp>
      <p:sp>
        <p:nvSpPr>
          <p:cNvPr id="7" name="文本框 6"/>
          <p:cNvSpPr txBox="1"/>
          <p:nvPr/>
        </p:nvSpPr>
        <p:spPr>
          <a:xfrm>
            <a:off x="642469" y="2328463"/>
            <a:ext cx="2627146" cy="783590"/>
          </a:xfrm>
          <a:prstGeom prst="rect">
            <a:avLst/>
          </a:prstGeom>
          <a:noFill/>
        </p:spPr>
        <p:txBody>
          <a:bodyPr wrap="square" rtlCol="0">
            <a:spAutoFit/>
          </a:bodyPr>
          <a:lstStyle/>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hlinkClick r:id="rId6" action="ppaction://hlinksldjump"/>
              </a:rPr>
              <a:t>整理</a:t>
            </a:r>
            <a:r>
              <a:rPr lang="en-US" altLang="zh-CN" dirty="0">
                <a:solidFill>
                  <a:schemeClr val="accent1"/>
                </a:solidFill>
                <a:effectLst>
                  <a:outerShdw blurRad="38100" dist="25400" dir="5400000" algn="ctr" rotWithShape="0">
                    <a:srgbClr val="6E747A">
                      <a:alpha val="43000"/>
                      <a:alpha val="43000"/>
                    </a:srgbClr>
                  </a:outerShdw>
                </a:effectLst>
                <a:cs typeface="+mn-ea"/>
                <a:sym typeface="+mn-lt"/>
                <a:hlinkClick r:id="rId6" action="ppaction://hlinksldjump"/>
              </a:rPr>
              <a:t>LB</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hlinkClick r:id="rId6" action="ppaction://hlinksldjump"/>
              </a:rPr>
              <a:t>公共基础组件</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8" name="图片 7"/>
          <p:cNvPicPr>
            <a:picLocks noChangeAspect="1"/>
          </p:cNvPicPr>
          <p:nvPr/>
        </p:nvPicPr>
        <p:blipFill>
          <a:blip r:embed="rId7" cstate="email">
            <a:duotone>
              <a:schemeClr val="accent1">
                <a:shade val="45000"/>
                <a:satMod val="135000"/>
              </a:schemeClr>
              <a:prstClr val="white"/>
            </a:duotone>
          </a:blip>
          <a:stretch>
            <a:fillRect/>
          </a:stretch>
        </p:blipFill>
        <p:spPr>
          <a:xfrm>
            <a:off x="905848" y="1779237"/>
            <a:ext cx="1100137" cy="393545"/>
          </a:xfrm>
          <a:prstGeom prst="rect">
            <a:avLst/>
          </a:prstGeom>
        </p:spPr>
      </p:pic>
      <p:pic>
        <p:nvPicPr>
          <p:cNvPr id="9" name="图片 8"/>
          <p:cNvPicPr>
            <a:picLocks noChangeAspect="1"/>
          </p:cNvPicPr>
          <p:nvPr/>
        </p:nvPicPr>
        <p:blipFill>
          <a:blip r:embed="rId7" cstate="email">
            <a:duotone>
              <a:schemeClr val="accent1">
                <a:shade val="45000"/>
                <a:satMod val="135000"/>
              </a:schemeClr>
              <a:prstClr val="white"/>
            </a:duotone>
          </a:blip>
          <a:stretch>
            <a:fillRect/>
          </a:stretch>
        </p:blipFill>
        <p:spPr>
          <a:xfrm>
            <a:off x="5008786" y="5357094"/>
            <a:ext cx="1100137" cy="393545"/>
          </a:xfrm>
          <a:prstGeom prst="rect">
            <a:avLst/>
          </a:prstGeom>
        </p:spPr>
      </p:pic>
      <p:pic>
        <p:nvPicPr>
          <p:cNvPr id="87" name="图片 86" descr="51miz-E1153157-E80C60CD"/>
          <p:cNvPicPr>
            <a:picLocks noChangeAspect="1"/>
          </p:cNvPicPr>
          <p:nvPr/>
        </p:nvPicPr>
        <p:blipFill>
          <a:blip r:embed="rId8" cstate="screen"/>
          <a:stretch>
            <a:fillRect/>
          </a:stretch>
        </p:blipFill>
        <p:spPr>
          <a:xfrm>
            <a:off x="5433695" y="902335"/>
            <a:ext cx="5053965" cy="505396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4" presetClass="entr" presetSubtype="5"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randombar(vertical)">
                                      <p:cBhvr>
                                        <p:cTn id="20" dur="75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par>
                                <p:cTn id="28" presetID="53" presetClass="entr" presetSubtype="16"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p:cTn id="30" dur="500" fill="hold"/>
                                        <p:tgtEl>
                                          <p:spTgt spid="8"/>
                                        </p:tgtEl>
                                        <p:attrNameLst>
                                          <p:attrName>ppt_w</p:attrName>
                                        </p:attrNameLst>
                                      </p:cBhvr>
                                      <p:tavLst>
                                        <p:tav tm="0">
                                          <p:val>
                                            <p:fltVal val="0"/>
                                          </p:val>
                                        </p:tav>
                                        <p:tav tm="100000">
                                          <p:val>
                                            <p:strVal val="#ppt_w"/>
                                          </p:val>
                                        </p:tav>
                                      </p:tavLst>
                                    </p:anim>
                                    <p:anim calcmode="lin" valueType="num">
                                      <p:cBhvr>
                                        <p:cTn id="31" dur="500" fill="hold"/>
                                        <p:tgtEl>
                                          <p:spTgt spid="8"/>
                                        </p:tgtEl>
                                        <p:attrNameLst>
                                          <p:attrName>ppt_h</p:attrName>
                                        </p:attrNameLst>
                                      </p:cBhvr>
                                      <p:tavLst>
                                        <p:tav tm="0">
                                          <p:val>
                                            <p:fltVal val="0"/>
                                          </p:val>
                                        </p:tav>
                                        <p:tav tm="100000">
                                          <p:val>
                                            <p:strVal val="#ppt_h"/>
                                          </p:val>
                                        </p:tav>
                                      </p:tavLst>
                                    </p:anim>
                                    <p:animEffect transition="in" filter="fade">
                                      <p:cBhvr>
                                        <p:cTn id="32" dur="500"/>
                                        <p:tgtEl>
                                          <p:spTgt spid="8"/>
                                        </p:tgtEl>
                                      </p:cBhvr>
                                    </p:animEffect>
                                  </p:childTnLst>
                                </p:cTn>
                              </p:par>
                              <p:par>
                                <p:cTn id="33" presetID="53" presetClass="entr" presetSubtype="16"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fltVal val="0"/>
                                          </p:val>
                                        </p:tav>
                                        <p:tav tm="100000">
                                          <p:val>
                                            <p:strVal val="#ppt_w"/>
                                          </p:val>
                                        </p:tav>
                                      </p:tavLst>
                                    </p:anim>
                                    <p:anim calcmode="lin" valueType="num">
                                      <p:cBhvr>
                                        <p:cTn id="36" dur="500" fill="hold"/>
                                        <p:tgtEl>
                                          <p:spTgt spid="9"/>
                                        </p:tgtEl>
                                        <p:attrNameLst>
                                          <p:attrName>ppt_h</p:attrName>
                                        </p:attrNameLst>
                                      </p:cBhvr>
                                      <p:tavLst>
                                        <p:tav tm="0">
                                          <p:val>
                                            <p:fltVal val="0"/>
                                          </p:val>
                                        </p:tav>
                                        <p:tav tm="100000">
                                          <p:val>
                                            <p:strVal val="#ppt_h"/>
                                          </p:val>
                                        </p:tav>
                                      </p:tavLst>
                                    </p:anim>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87"/>
                                        </p:tgtEl>
                                        <p:attrNameLst>
                                          <p:attrName>style.visibility</p:attrName>
                                        </p:attrNameLst>
                                      </p:cBhvr>
                                      <p:to>
                                        <p:strVal val="visible"/>
                                      </p:to>
                                    </p:set>
                                    <p:animEffect transition="in" filter="fade">
                                      <p:cBhvr>
                                        <p:cTn id="42" dur="1000"/>
                                        <p:tgtEl>
                                          <p:spTgt spid="87"/>
                                        </p:tgtEl>
                                      </p:cBhvr>
                                    </p:animEffect>
                                    <p:anim calcmode="lin" valueType="num">
                                      <p:cBhvr>
                                        <p:cTn id="43" dur="1000" fill="hold"/>
                                        <p:tgtEl>
                                          <p:spTgt spid="87"/>
                                        </p:tgtEl>
                                        <p:attrNameLst>
                                          <p:attrName>ppt_x</p:attrName>
                                        </p:attrNameLst>
                                      </p:cBhvr>
                                      <p:tavLst>
                                        <p:tav tm="0">
                                          <p:val>
                                            <p:strVal val="#ppt_x"/>
                                          </p:val>
                                        </p:tav>
                                        <p:tav tm="100000">
                                          <p:val>
                                            <p:strVal val="#ppt_x"/>
                                          </p:val>
                                        </p:tav>
                                      </p:tavLst>
                                    </p:anim>
                                    <p:anim calcmode="lin" valueType="num">
                                      <p:cBhvr>
                                        <p:cTn id="44"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24" name="文本框 23"/>
          <p:cNvSpPr txBox="1"/>
          <p:nvPr/>
        </p:nvSpPr>
        <p:spPr>
          <a:xfrm>
            <a:off x="1792299" y="2936114"/>
            <a:ext cx="1962076" cy="2225847"/>
          </a:xfrm>
          <a:prstGeom prst="rect">
            <a:avLst/>
          </a:prstGeom>
          <a:noFill/>
        </p:spPr>
        <p:txBody>
          <a:bodyPr vert="eaVert" wrap="square" rtlCol="0">
            <a:spAutoFit/>
          </a:bodyPr>
          <a:lstStyle/>
          <a:p>
            <a:pPr>
              <a:lnSpc>
                <a:spcPct val="250000"/>
              </a:lnSpc>
            </a:pPr>
            <a:r>
              <a:rPr lang="zh-CN" altLang="en-US" sz="1200" dirty="0">
                <a:solidFill>
                  <a:schemeClr val="tx1">
                    <a:lumMod val="50000"/>
                    <a:lumOff val="50000"/>
                  </a:schemeClr>
                </a:solidFill>
                <a:cs typeface="+mn-ea"/>
                <a:sym typeface="+mn-lt"/>
              </a:rPr>
              <a:t>输入你需要的文本内容输入你需要的文本内容输入你需要的文本内容输入你需要的文本内容输入你需要的文本内容</a:t>
            </a:r>
            <a:endParaRPr lang="zh-CN" altLang="en-US" sz="1200" dirty="0">
              <a:solidFill>
                <a:schemeClr val="tx1">
                  <a:lumMod val="50000"/>
                  <a:lumOff val="50000"/>
                </a:schemeClr>
              </a:solidFill>
              <a:cs typeface="+mn-ea"/>
              <a:sym typeface="+mn-lt"/>
            </a:endParaRPr>
          </a:p>
        </p:txBody>
      </p:sp>
      <p:sp>
        <p:nvSpPr>
          <p:cNvPr id="25" name="矩形 24"/>
          <p:cNvSpPr/>
          <p:nvPr/>
        </p:nvSpPr>
        <p:spPr>
          <a:xfrm>
            <a:off x="1325411" y="2831498"/>
            <a:ext cx="3151513" cy="2435079"/>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7" name="图片 26"/>
          <p:cNvPicPr>
            <a:picLocks noChangeAspect="1"/>
          </p:cNvPicPr>
          <p:nvPr/>
        </p:nvPicPr>
        <p:blipFill rotWithShape="1">
          <a:blip r:embed="rId6" cstate="email">
            <a:clrChange>
              <a:clrFrom>
                <a:srgbClr val="FFFFFF"/>
              </a:clrFrom>
              <a:clrTo>
                <a:srgbClr val="FFFFFF">
                  <a:alpha val="0"/>
                </a:srgbClr>
              </a:clrTo>
            </a:clrChange>
          </a:blip>
          <a:srcRect/>
          <a:stretch>
            <a:fillRect/>
          </a:stretch>
        </p:blipFill>
        <p:spPr>
          <a:xfrm>
            <a:off x="3221330" y="1622328"/>
            <a:ext cx="2511188" cy="3023178"/>
          </a:xfrm>
          <a:prstGeom prst="rect">
            <a:avLst/>
          </a:prstGeom>
        </p:spPr>
      </p:pic>
      <p:sp>
        <p:nvSpPr>
          <p:cNvPr id="28" name="文本框 27"/>
          <p:cNvSpPr txBox="1"/>
          <p:nvPr/>
        </p:nvSpPr>
        <p:spPr>
          <a:xfrm>
            <a:off x="7251456" y="2936114"/>
            <a:ext cx="1962076" cy="2225847"/>
          </a:xfrm>
          <a:prstGeom prst="rect">
            <a:avLst/>
          </a:prstGeom>
          <a:noFill/>
        </p:spPr>
        <p:txBody>
          <a:bodyPr vert="eaVert" wrap="square" rtlCol="0">
            <a:spAutoFit/>
          </a:bodyPr>
          <a:lstStyle/>
          <a:p>
            <a:pPr>
              <a:lnSpc>
                <a:spcPct val="250000"/>
              </a:lnSpc>
            </a:pPr>
            <a:r>
              <a:rPr lang="zh-CN" altLang="en-US" sz="1200" dirty="0">
                <a:solidFill>
                  <a:schemeClr val="tx1">
                    <a:lumMod val="50000"/>
                    <a:lumOff val="50000"/>
                  </a:schemeClr>
                </a:solidFill>
                <a:cs typeface="+mn-ea"/>
                <a:sym typeface="+mn-lt"/>
              </a:rPr>
              <a:t>输入你需要的文本内容输入你需要的文本内容输入你需要的文本内容输入你需要的文本内容输入你需要的文本内容</a:t>
            </a:r>
            <a:endParaRPr lang="zh-CN" altLang="en-US" sz="1200" dirty="0">
              <a:solidFill>
                <a:schemeClr val="tx1">
                  <a:lumMod val="50000"/>
                  <a:lumOff val="50000"/>
                </a:schemeClr>
              </a:solidFill>
              <a:cs typeface="+mn-ea"/>
              <a:sym typeface="+mn-lt"/>
            </a:endParaRPr>
          </a:p>
        </p:txBody>
      </p:sp>
      <p:sp>
        <p:nvSpPr>
          <p:cNvPr id="32" name="矩形 31"/>
          <p:cNvSpPr/>
          <p:nvPr/>
        </p:nvSpPr>
        <p:spPr>
          <a:xfrm>
            <a:off x="6784568" y="2831498"/>
            <a:ext cx="3151513" cy="2435079"/>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3" name="图片 32"/>
          <p:cNvPicPr>
            <a:picLocks noChangeAspect="1"/>
          </p:cNvPicPr>
          <p:nvPr/>
        </p:nvPicPr>
        <p:blipFill rotWithShape="1">
          <a:blip r:embed="rId6" cstate="email">
            <a:clrChange>
              <a:clrFrom>
                <a:srgbClr val="FFFFFF"/>
              </a:clrFrom>
              <a:clrTo>
                <a:srgbClr val="FFFFFF">
                  <a:alpha val="0"/>
                </a:srgbClr>
              </a:clrTo>
            </a:clrChange>
          </a:blip>
          <a:srcRect/>
          <a:stretch>
            <a:fillRect/>
          </a:stretch>
        </p:blipFill>
        <p:spPr>
          <a:xfrm>
            <a:off x="8680487" y="1622328"/>
            <a:ext cx="2511188" cy="3023178"/>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wipe(up)">
                                      <p:cBhvr>
                                        <p:cTn id="20" dur="500"/>
                                        <p:tgtEl>
                                          <p:spTgt spid="33"/>
                                        </p:tgtEl>
                                      </p:cBhvr>
                                    </p:animEffect>
                                  </p:childTnLst>
                                </p:cTn>
                              </p:par>
                            </p:childTnLst>
                          </p:cTn>
                        </p:par>
                        <p:par>
                          <p:cTn id="21" fill="hold">
                            <p:stCondLst>
                              <p:cond delay="1500"/>
                            </p:stCondLst>
                            <p:childTnLst>
                              <p:par>
                                <p:cTn id="22" presetID="22" presetClass="entr" presetSubtype="1"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up)">
                                      <p:cBhvr>
                                        <p:cTn id="24" dur="500"/>
                                        <p:tgtEl>
                                          <p:spTgt spid="27"/>
                                        </p:tgtEl>
                                      </p:cBhvr>
                                    </p:animEffect>
                                  </p:childTnLst>
                                </p:cTn>
                              </p:par>
                            </p:childTnLst>
                          </p:cTn>
                        </p:par>
                        <p:par>
                          <p:cTn id="25" fill="hold">
                            <p:stCondLst>
                              <p:cond delay="2000"/>
                            </p:stCondLst>
                            <p:childTnLst>
                              <p:par>
                                <p:cTn id="26" presetID="53" presetClass="entr" presetSubtype="16"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p:cTn id="28" dur="500" fill="hold"/>
                                        <p:tgtEl>
                                          <p:spTgt spid="25"/>
                                        </p:tgtEl>
                                        <p:attrNameLst>
                                          <p:attrName>ppt_w</p:attrName>
                                        </p:attrNameLst>
                                      </p:cBhvr>
                                      <p:tavLst>
                                        <p:tav tm="0">
                                          <p:val>
                                            <p:fltVal val="0"/>
                                          </p:val>
                                        </p:tav>
                                        <p:tav tm="100000">
                                          <p:val>
                                            <p:strVal val="#ppt_w"/>
                                          </p:val>
                                        </p:tav>
                                      </p:tavLst>
                                    </p:anim>
                                    <p:anim calcmode="lin" valueType="num">
                                      <p:cBhvr>
                                        <p:cTn id="29" dur="500" fill="hold"/>
                                        <p:tgtEl>
                                          <p:spTgt spid="25"/>
                                        </p:tgtEl>
                                        <p:attrNameLst>
                                          <p:attrName>ppt_h</p:attrName>
                                        </p:attrNameLst>
                                      </p:cBhvr>
                                      <p:tavLst>
                                        <p:tav tm="0">
                                          <p:val>
                                            <p:fltVal val="0"/>
                                          </p:val>
                                        </p:tav>
                                        <p:tav tm="100000">
                                          <p:val>
                                            <p:strVal val="#ppt_h"/>
                                          </p:val>
                                        </p:tav>
                                      </p:tavLst>
                                    </p:anim>
                                    <p:animEffect transition="in" filter="fade">
                                      <p:cBhvr>
                                        <p:cTn id="30" dur="500"/>
                                        <p:tgtEl>
                                          <p:spTgt spid="25"/>
                                        </p:tgtEl>
                                      </p:cBhvr>
                                    </p:animEffect>
                                  </p:childTnLst>
                                </p:cTn>
                              </p:par>
                            </p:childTnLst>
                          </p:cTn>
                        </p:par>
                        <p:par>
                          <p:cTn id="31" fill="hold">
                            <p:stCondLst>
                              <p:cond delay="2500"/>
                            </p:stCondLst>
                            <p:childTnLst>
                              <p:par>
                                <p:cTn id="32" presetID="53" presetClass="entr" presetSubtype="16"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p:cTn id="34" dur="500" fill="hold"/>
                                        <p:tgtEl>
                                          <p:spTgt spid="24"/>
                                        </p:tgtEl>
                                        <p:attrNameLst>
                                          <p:attrName>ppt_w</p:attrName>
                                        </p:attrNameLst>
                                      </p:cBhvr>
                                      <p:tavLst>
                                        <p:tav tm="0">
                                          <p:val>
                                            <p:fltVal val="0"/>
                                          </p:val>
                                        </p:tav>
                                        <p:tav tm="100000">
                                          <p:val>
                                            <p:strVal val="#ppt_w"/>
                                          </p:val>
                                        </p:tav>
                                      </p:tavLst>
                                    </p:anim>
                                    <p:anim calcmode="lin" valueType="num">
                                      <p:cBhvr>
                                        <p:cTn id="35" dur="500" fill="hold"/>
                                        <p:tgtEl>
                                          <p:spTgt spid="24"/>
                                        </p:tgtEl>
                                        <p:attrNameLst>
                                          <p:attrName>ppt_h</p:attrName>
                                        </p:attrNameLst>
                                      </p:cBhvr>
                                      <p:tavLst>
                                        <p:tav tm="0">
                                          <p:val>
                                            <p:fltVal val="0"/>
                                          </p:val>
                                        </p:tav>
                                        <p:tav tm="100000">
                                          <p:val>
                                            <p:strVal val="#ppt_h"/>
                                          </p:val>
                                        </p:tav>
                                      </p:tavLst>
                                    </p:anim>
                                    <p:animEffect transition="in" filter="fade">
                                      <p:cBhvr>
                                        <p:cTn id="36" dur="500"/>
                                        <p:tgtEl>
                                          <p:spTgt spid="24"/>
                                        </p:tgtEl>
                                      </p:cBhvr>
                                    </p:animEffect>
                                  </p:childTnLst>
                                </p:cTn>
                              </p:par>
                            </p:childTnLst>
                          </p:cTn>
                        </p:par>
                        <p:par>
                          <p:cTn id="37" fill="hold">
                            <p:stCondLst>
                              <p:cond delay="3000"/>
                            </p:stCondLst>
                            <p:childTnLst>
                              <p:par>
                                <p:cTn id="38" presetID="53" presetClass="entr" presetSubtype="16" fill="hold" grpId="0" nodeType="afterEffect">
                                  <p:stCondLst>
                                    <p:cond delay="0"/>
                                  </p:stCondLst>
                                  <p:childTnLst>
                                    <p:set>
                                      <p:cBhvr>
                                        <p:cTn id="39" dur="1" fill="hold">
                                          <p:stCondLst>
                                            <p:cond delay="0"/>
                                          </p:stCondLst>
                                        </p:cTn>
                                        <p:tgtEl>
                                          <p:spTgt spid="32"/>
                                        </p:tgtEl>
                                        <p:attrNameLst>
                                          <p:attrName>style.visibility</p:attrName>
                                        </p:attrNameLst>
                                      </p:cBhvr>
                                      <p:to>
                                        <p:strVal val="visible"/>
                                      </p:to>
                                    </p:set>
                                    <p:anim calcmode="lin" valueType="num">
                                      <p:cBhvr>
                                        <p:cTn id="40" dur="500" fill="hold"/>
                                        <p:tgtEl>
                                          <p:spTgt spid="32"/>
                                        </p:tgtEl>
                                        <p:attrNameLst>
                                          <p:attrName>ppt_w</p:attrName>
                                        </p:attrNameLst>
                                      </p:cBhvr>
                                      <p:tavLst>
                                        <p:tav tm="0">
                                          <p:val>
                                            <p:fltVal val="0"/>
                                          </p:val>
                                        </p:tav>
                                        <p:tav tm="100000">
                                          <p:val>
                                            <p:strVal val="#ppt_w"/>
                                          </p:val>
                                        </p:tav>
                                      </p:tavLst>
                                    </p:anim>
                                    <p:anim calcmode="lin" valueType="num">
                                      <p:cBhvr>
                                        <p:cTn id="41" dur="500" fill="hold"/>
                                        <p:tgtEl>
                                          <p:spTgt spid="32"/>
                                        </p:tgtEl>
                                        <p:attrNameLst>
                                          <p:attrName>ppt_h</p:attrName>
                                        </p:attrNameLst>
                                      </p:cBhvr>
                                      <p:tavLst>
                                        <p:tav tm="0">
                                          <p:val>
                                            <p:fltVal val="0"/>
                                          </p:val>
                                        </p:tav>
                                        <p:tav tm="100000">
                                          <p:val>
                                            <p:strVal val="#ppt_h"/>
                                          </p:val>
                                        </p:tav>
                                      </p:tavLst>
                                    </p:anim>
                                    <p:animEffect transition="in" filter="fade">
                                      <p:cBhvr>
                                        <p:cTn id="42" dur="500"/>
                                        <p:tgtEl>
                                          <p:spTgt spid="32"/>
                                        </p:tgtEl>
                                      </p:cBhvr>
                                    </p:animEffect>
                                  </p:childTnLst>
                                </p:cTn>
                              </p:par>
                            </p:childTnLst>
                          </p:cTn>
                        </p:par>
                        <p:par>
                          <p:cTn id="43" fill="hold">
                            <p:stCondLst>
                              <p:cond delay="3500"/>
                            </p:stCondLst>
                            <p:childTnLst>
                              <p:par>
                                <p:cTn id="44" presetID="53" presetClass="entr" presetSubtype="16"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 calcmode="lin" valueType="num">
                                      <p:cBhvr>
                                        <p:cTn id="46" dur="500" fill="hold"/>
                                        <p:tgtEl>
                                          <p:spTgt spid="28"/>
                                        </p:tgtEl>
                                        <p:attrNameLst>
                                          <p:attrName>ppt_w</p:attrName>
                                        </p:attrNameLst>
                                      </p:cBhvr>
                                      <p:tavLst>
                                        <p:tav tm="0">
                                          <p:val>
                                            <p:fltVal val="0"/>
                                          </p:val>
                                        </p:tav>
                                        <p:tav tm="100000">
                                          <p:val>
                                            <p:strVal val="#ppt_w"/>
                                          </p:val>
                                        </p:tav>
                                      </p:tavLst>
                                    </p:anim>
                                    <p:anim calcmode="lin" valueType="num">
                                      <p:cBhvr>
                                        <p:cTn id="47" dur="500" fill="hold"/>
                                        <p:tgtEl>
                                          <p:spTgt spid="28"/>
                                        </p:tgtEl>
                                        <p:attrNameLst>
                                          <p:attrName>ppt_h</p:attrName>
                                        </p:attrNameLst>
                                      </p:cBhvr>
                                      <p:tavLst>
                                        <p:tav tm="0">
                                          <p:val>
                                            <p:fltVal val="0"/>
                                          </p:val>
                                        </p:tav>
                                        <p:tav tm="100000">
                                          <p:val>
                                            <p:strVal val="#ppt_h"/>
                                          </p:val>
                                        </p:tav>
                                      </p:tavLst>
                                    </p:anim>
                                    <p:animEffect transition="in" filter="fade">
                                      <p:cBhvr>
                                        <p:cTn id="4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ldLvl="0" animBg="1"/>
      <p:bldP spid="28" grpId="0"/>
      <p:bldP spid="32"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3" name="图片 2"/>
          <p:cNvPicPr>
            <a:picLocks noChangeAspect="1"/>
          </p:cNvPicPr>
          <p:nvPr/>
        </p:nvPicPr>
        <p:blipFill rotWithShape="1">
          <a:blip r:embed="rId6" cstate="screen"/>
          <a:srcRect/>
          <a:stretch>
            <a:fillRect/>
          </a:stretch>
        </p:blipFill>
        <p:spPr>
          <a:xfrm>
            <a:off x="8341183" y="1668780"/>
            <a:ext cx="2474600" cy="3845560"/>
          </a:xfrm>
          <a:prstGeom prst="rect">
            <a:avLst/>
          </a:prstGeom>
          <a:ln>
            <a:solidFill>
              <a:srgbClr val="A4C7E9"/>
            </a:solidFill>
          </a:ln>
          <a:effectLst>
            <a:outerShdw blurRad="63500" sx="102000" sy="102000" algn="ctr" rotWithShape="0">
              <a:prstClr val="black">
                <a:alpha val="40000"/>
              </a:prstClr>
            </a:outerShdw>
          </a:effectLst>
        </p:spPr>
      </p:pic>
      <p:sp>
        <p:nvSpPr>
          <p:cNvPr id="37" name="椭圆 36"/>
          <p:cNvSpPr/>
          <p:nvPr/>
        </p:nvSpPr>
        <p:spPr>
          <a:xfrm>
            <a:off x="911106" y="2505304"/>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38" name="文本框 37"/>
          <p:cNvSpPr txBox="1"/>
          <p:nvPr/>
        </p:nvSpPr>
        <p:spPr>
          <a:xfrm>
            <a:off x="977251" y="2573077"/>
            <a:ext cx="534364" cy="460375"/>
          </a:xfrm>
          <a:prstGeom prst="rect">
            <a:avLst/>
          </a:prstGeom>
          <a:noFill/>
        </p:spPr>
        <p:txBody>
          <a:bodyPr wrap="square" rtlCol="0">
            <a:spAutoFit/>
          </a:bodyPr>
          <a:lstStyle/>
          <a:p>
            <a:r>
              <a:rPr lang="zh-CN" altLang="en-US" sz="2400" dirty="0">
                <a:solidFill>
                  <a:srgbClr val="00414D"/>
                </a:solidFill>
                <a:cs typeface="+mn-ea"/>
                <a:sym typeface="+mn-lt"/>
              </a:rPr>
              <a:t>壹</a:t>
            </a:r>
            <a:endParaRPr lang="zh-CN" altLang="en-US" sz="2400" dirty="0">
              <a:solidFill>
                <a:srgbClr val="00414D"/>
              </a:solidFill>
              <a:cs typeface="+mn-ea"/>
              <a:sym typeface="+mn-lt"/>
            </a:endParaRPr>
          </a:p>
        </p:txBody>
      </p:sp>
      <p:sp>
        <p:nvSpPr>
          <p:cNvPr id="39" name="TextBox 46"/>
          <p:cNvSpPr txBox="1">
            <a:spLocks noChangeArrowheads="1"/>
          </p:cNvSpPr>
          <p:nvPr/>
        </p:nvSpPr>
        <p:spPr bwMode="auto">
          <a:xfrm>
            <a:off x="1712022" y="2321682"/>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
        <p:nvSpPr>
          <p:cNvPr id="40" name="椭圆 39"/>
          <p:cNvSpPr/>
          <p:nvPr/>
        </p:nvSpPr>
        <p:spPr>
          <a:xfrm>
            <a:off x="911106" y="4146496"/>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41" name="文本框 40"/>
          <p:cNvSpPr txBox="1"/>
          <p:nvPr/>
        </p:nvSpPr>
        <p:spPr>
          <a:xfrm>
            <a:off x="977251" y="4212364"/>
            <a:ext cx="534364" cy="460375"/>
          </a:xfrm>
          <a:prstGeom prst="rect">
            <a:avLst/>
          </a:prstGeom>
          <a:noFill/>
        </p:spPr>
        <p:txBody>
          <a:bodyPr wrap="square" rtlCol="0">
            <a:spAutoFit/>
          </a:bodyPr>
          <a:lstStyle/>
          <a:p>
            <a:r>
              <a:rPr lang="zh-CN" altLang="en-US" sz="2400" dirty="0">
                <a:solidFill>
                  <a:srgbClr val="00414D"/>
                </a:solidFill>
                <a:cs typeface="+mn-ea"/>
                <a:sym typeface="+mn-lt"/>
              </a:rPr>
              <a:t>贰</a:t>
            </a:r>
            <a:endParaRPr lang="zh-CN" altLang="en-US" sz="2400" dirty="0">
              <a:solidFill>
                <a:srgbClr val="00414D"/>
              </a:solidFill>
              <a:cs typeface="+mn-ea"/>
              <a:sym typeface="+mn-lt"/>
            </a:endParaRPr>
          </a:p>
        </p:txBody>
      </p:sp>
      <p:sp>
        <p:nvSpPr>
          <p:cNvPr id="42" name="TextBox 46"/>
          <p:cNvSpPr txBox="1">
            <a:spLocks noChangeArrowheads="1"/>
          </p:cNvSpPr>
          <p:nvPr/>
        </p:nvSpPr>
        <p:spPr bwMode="auto">
          <a:xfrm>
            <a:off x="1712022" y="3962874"/>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
        <p:nvSpPr>
          <p:cNvPr id="43" name="椭圆 42"/>
          <p:cNvSpPr/>
          <p:nvPr/>
        </p:nvSpPr>
        <p:spPr>
          <a:xfrm>
            <a:off x="4494151" y="2505304"/>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44" name="文本框 43"/>
          <p:cNvSpPr txBox="1"/>
          <p:nvPr/>
        </p:nvSpPr>
        <p:spPr>
          <a:xfrm>
            <a:off x="4560296" y="2573077"/>
            <a:ext cx="534364" cy="460375"/>
          </a:xfrm>
          <a:prstGeom prst="rect">
            <a:avLst/>
          </a:prstGeom>
          <a:noFill/>
        </p:spPr>
        <p:txBody>
          <a:bodyPr wrap="square" rtlCol="0">
            <a:spAutoFit/>
          </a:bodyPr>
          <a:lstStyle/>
          <a:p>
            <a:r>
              <a:rPr lang="zh-CN" altLang="en-US" sz="2400" dirty="0">
                <a:solidFill>
                  <a:srgbClr val="00414D"/>
                </a:solidFill>
                <a:cs typeface="+mn-ea"/>
                <a:sym typeface="+mn-lt"/>
              </a:rPr>
              <a:t>壹</a:t>
            </a:r>
            <a:endParaRPr lang="zh-CN" altLang="en-US" sz="2400" dirty="0">
              <a:solidFill>
                <a:srgbClr val="00414D"/>
              </a:solidFill>
              <a:cs typeface="+mn-ea"/>
              <a:sym typeface="+mn-lt"/>
            </a:endParaRPr>
          </a:p>
        </p:txBody>
      </p:sp>
      <p:sp>
        <p:nvSpPr>
          <p:cNvPr id="45" name="TextBox 46"/>
          <p:cNvSpPr txBox="1">
            <a:spLocks noChangeArrowheads="1"/>
          </p:cNvSpPr>
          <p:nvPr/>
        </p:nvSpPr>
        <p:spPr bwMode="auto">
          <a:xfrm>
            <a:off x="5295067" y="2321682"/>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
        <p:nvSpPr>
          <p:cNvPr id="46" name="椭圆 45"/>
          <p:cNvSpPr/>
          <p:nvPr/>
        </p:nvSpPr>
        <p:spPr>
          <a:xfrm>
            <a:off x="4494151" y="4146496"/>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47" name="文本框 46"/>
          <p:cNvSpPr txBox="1"/>
          <p:nvPr/>
        </p:nvSpPr>
        <p:spPr>
          <a:xfrm>
            <a:off x="4571819" y="4212659"/>
            <a:ext cx="534364" cy="460375"/>
          </a:xfrm>
          <a:prstGeom prst="rect">
            <a:avLst/>
          </a:prstGeom>
          <a:noFill/>
        </p:spPr>
        <p:txBody>
          <a:bodyPr wrap="square" rtlCol="0">
            <a:spAutoFit/>
          </a:bodyPr>
          <a:lstStyle/>
          <a:p>
            <a:r>
              <a:rPr lang="zh-CN" altLang="en-US" sz="2400" dirty="0">
                <a:solidFill>
                  <a:srgbClr val="00414D"/>
                </a:solidFill>
                <a:cs typeface="+mn-ea"/>
                <a:sym typeface="+mn-lt"/>
              </a:rPr>
              <a:t>贰</a:t>
            </a:r>
            <a:endParaRPr lang="zh-CN" altLang="en-US" sz="2400" dirty="0">
              <a:solidFill>
                <a:srgbClr val="00414D"/>
              </a:solidFill>
              <a:cs typeface="+mn-ea"/>
              <a:sym typeface="+mn-lt"/>
            </a:endParaRPr>
          </a:p>
        </p:txBody>
      </p:sp>
      <p:sp>
        <p:nvSpPr>
          <p:cNvPr id="48" name="TextBox 46"/>
          <p:cNvSpPr txBox="1">
            <a:spLocks noChangeArrowheads="1"/>
          </p:cNvSpPr>
          <p:nvPr/>
        </p:nvSpPr>
        <p:spPr bwMode="auto">
          <a:xfrm>
            <a:off x="5295067" y="3962874"/>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9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up)">
                                      <p:cBhvr>
                                        <p:cTn id="21" dur="500"/>
                                        <p:tgtEl>
                                          <p:spTgt spid="37"/>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up)">
                                      <p:cBhvr>
                                        <p:cTn id="24" dur="500"/>
                                        <p:tgtEl>
                                          <p:spTgt spid="38"/>
                                        </p:tgtEl>
                                      </p:cBhvr>
                                    </p:animEffect>
                                  </p:childTnLst>
                                </p:cTn>
                              </p:par>
                            </p:childTnLst>
                          </p:cTn>
                        </p:par>
                        <p:par>
                          <p:cTn id="25" fill="hold">
                            <p:stCondLst>
                              <p:cond delay="500"/>
                            </p:stCondLst>
                            <p:childTnLst>
                              <p:par>
                                <p:cTn id="26" presetID="14" presetClass="entr" presetSubtype="5" fill="hold" grpId="0" nodeType="after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randombar(vertical)">
                                      <p:cBhvr>
                                        <p:cTn id="28" dur="750"/>
                                        <p:tgtEl>
                                          <p:spTgt spid="3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wipe(up)">
                                      <p:cBhvr>
                                        <p:cTn id="33" dur="500"/>
                                        <p:tgtEl>
                                          <p:spTgt spid="40"/>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wipe(up)">
                                      <p:cBhvr>
                                        <p:cTn id="36" dur="500"/>
                                        <p:tgtEl>
                                          <p:spTgt spid="41"/>
                                        </p:tgtEl>
                                      </p:cBhvr>
                                    </p:animEffect>
                                  </p:childTnLst>
                                </p:cTn>
                              </p:par>
                            </p:childTnLst>
                          </p:cTn>
                        </p:par>
                        <p:par>
                          <p:cTn id="37" fill="hold">
                            <p:stCondLst>
                              <p:cond delay="500"/>
                            </p:stCondLst>
                            <p:childTnLst>
                              <p:par>
                                <p:cTn id="38" presetID="14" presetClass="entr" presetSubtype="5" fill="hold" grpId="0" nodeType="after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randombar(vertical)">
                                      <p:cBhvr>
                                        <p:cTn id="40" dur="750"/>
                                        <p:tgtEl>
                                          <p:spTgt spid="4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wipe(up)">
                                      <p:cBhvr>
                                        <p:cTn id="45" dur="500"/>
                                        <p:tgtEl>
                                          <p:spTgt spid="43"/>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wipe(up)">
                                      <p:cBhvr>
                                        <p:cTn id="48" dur="500"/>
                                        <p:tgtEl>
                                          <p:spTgt spid="44"/>
                                        </p:tgtEl>
                                      </p:cBhvr>
                                    </p:animEffect>
                                  </p:childTnLst>
                                </p:cTn>
                              </p:par>
                            </p:childTnLst>
                          </p:cTn>
                        </p:par>
                        <p:par>
                          <p:cTn id="49" fill="hold">
                            <p:stCondLst>
                              <p:cond delay="500"/>
                            </p:stCondLst>
                            <p:childTnLst>
                              <p:par>
                                <p:cTn id="50" presetID="14" presetClass="entr" presetSubtype="5" fill="hold" grpId="0" nodeType="after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randombar(vertical)">
                                      <p:cBhvr>
                                        <p:cTn id="52" dur="750"/>
                                        <p:tgtEl>
                                          <p:spTgt spid="4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wipe(up)">
                                      <p:cBhvr>
                                        <p:cTn id="57" dur="500"/>
                                        <p:tgtEl>
                                          <p:spTgt spid="46"/>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47"/>
                                        </p:tgtEl>
                                        <p:attrNameLst>
                                          <p:attrName>style.visibility</p:attrName>
                                        </p:attrNameLst>
                                      </p:cBhvr>
                                      <p:to>
                                        <p:strVal val="visible"/>
                                      </p:to>
                                    </p:set>
                                    <p:animEffect transition="in" filter="wipe(up)">
                                      <p:cBhvr>
                                        <p:cTn id="60" dur="500"/>
                                        <p:tgtEl>
                                          <p:spTgt spid="47"/>
                                        </p:tgtEl>
                                      </p:cBhvr>
                                    </p:animEffect>
                                  </p:childTnLst>
                                </p:cTn>
                              </p:par>
                            </p:childTnLst>
                          </p:cTn>
                        </p:par>
                        <p:par>
                          <p:cTn id="61" fill="hold">
                            <p:stCondLst>
                              <p:cond delay="500"/>
                            </p:stCondLst>
                            <p:childTnLst>
                              <p:par>
                                <p:cTn id="62" presetID="14" presetClass="entr" presetSubtype="5" fill="hold" grpId="0" nodeType="after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randombar(vertical)">
                                      <p:cBhvr>
                                        <p:cTn id="64" dur="750"/>
                                        <p:tgtEl>
                                          <p:spTgt spid="4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nodeType="click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wipe(down)">
                                      <p:cBhvr>
                                        <p:cTn id="6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8" grpId="0"/>
      <p:bldP spid="39" grpId="0"/>
      <p:bldP spid="40" grpId="0" bldLvl="0" animBg="1"/>
      <p:bldP spid="41" grpId="0"/>
      <p:bldP spid="42" grpId="0"/>
      <p:bldP spid="43" grpId="0" bldLvl="0" animBg="1"/>
      <p:bldP spid="44" grpId="0"/>
      <p:bldP spid="45" grpId="0"/>
      <p:bldP spid="46" grpId="0" bldLvl="0" animBg="1"/>
      <p:bldP spid="47" grpId="0"/>
      <p:bldP spid="48"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7" name="图片 6"/>
          <p:cNvPicPr>
            <a:picLocks noChangeAspect="1"/>
          </p:cNvPicPr>
          <p:nvPr/>
        </p:nvPicPr>
        <p:blipFill rotWithShape="1">
          <a:blip r:embed="rId6" cstate="screen"/>
          <a:srcRect/>
          <a:stretch>
            <a:fillRect/>
          </a:stretch>
        </p:blipFill>
        <p:spPr>
          <a:xfrm>
            <a:off x="130176" y="2273722"/>
            <a:ext cx="3952240" cy="3801078"/>
          </a:xfrm>
          <a:prstGeom prst="rect">
            <a:avLst/>
          </a:prstGeom>
        </p:spPr>
      </p:pic>
      <p:grpSp>
        <p:nvGrpSpPr>
          <p:cNvPr id="14" name="组合 13"/>
          <p:cNvGrpSpPr/>
          <p:nvPr userDrawn="1"/>
        </p:nvGrpSpPr>
        <p:grpSpPr>
          <a:xfrm>
            <a:off x="3476081" y="2378285"/>
            <a:ext cx="337607" cy="751857"/>
            <a:chOff x="6671592" y="4919678"/>
            <a:chExt cx="508647" cy="1132765"/>
          </a:xfrm>
        </p:grpSpPr>
        <p:pic>
          <p:nvPicPr>
            <p:cNvPr id="16" name="图片 15"/>
            <p:cNvPicPr>
              <a:picLocks noChangeAspect="1"/>
            </p:cNvPicPr>
            <p:nvPr/>
          </p:nvPicPr>
          <p:blipFill rotWithShape="1">
            <a:blip r:embed="rId7" cstate="screen"/>
            <a:srcRect/>
            <a:stretch>
              <a:fillRect/>
            </a:stretch>
          </p:blipFill>
          <p:spPr>
            <a:xfrm>
              <a:off x="6671592" y="4919678"/>
              <a:ext cx="508647" cy="1132765"/>
            </a:xfrm>
            <a:prstGeom prst="rect">
              <a:avLst/>
            </a:prstGeom>
          </p:spPr>
        </p:pic>
        <p:sp>
          <p:nvSpPr>
            <p:cNvPr id="17" name="文本框 16"/>
            <p:cNvSpPr txBox="1"/>
            <p:nvPr/>
          </p:nvSpPr>
          <p:spPr>
            <a:xfrm>
              <a:off x="6754750" y="4978228"/>
              <a:ext cx="342331" cy="973777"/>
            </a:xfrm>
            <a:prstGeom prst="rect">
              <a:avLst/>
            </a:prstGeom>
            <a:noFill/>
          </p:spPr>
          <p:txBody>
            <a:bodyPr wrap="square" rtlCol="0">
              <a:spAutoFit/>
            </a:bodyPr>
            <a:lstStyle/>
            <a:p>
              <a:pPr algn="ctr"/>
              <a:r>
                <a:rPr lang="zh-CN" altLang="en-US" sz="1200" dirty="0">
                  <a:solidFill>
                    <a:schemeClr val="bg1"/>
                  </a:solidFill>
                  <a:cs typeface="+mn-ea"/>
                  <a:sym typeface="+mn-lt"/>
                </a:rPr>
                <a:t>中国风</a:t>
              </a:r>
              <a:endParaRPr lang="zh-CN" altLang="en-US" sz="1200" dirty="0">
                <a:solidFill>
                  <a:schemeClr val="bg1"/>
                </a:solidFill>
                <a:cs typeface="+mn-ea"/>
                <a:sym typeface="+mn-lt"/>
              </a:endParaRPr>
            </a:p>
          </p:txBody>
        </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53" presetClass="entr" presetSubtype="16"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1"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2"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3"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4" cstate="screen"/>
          <a:srcRect/>
          <a:stretch>
            <a:fillRect/>
          </a:stretch>
        </p:blipFill>
        <p:spPr>
          <a:xfrm>
            <a:off x="8110855" y="3503295"/>
            <a:ext cx="4200525" cy="3354705"/>
          </a:xfrm>
          <a:prstGeom prst="rect">
            <a:avLst/>
          </a:prstGeom>
        </p:spPr>
      </p:pic>
      <p:sp>
        <p:nvSpPr>
          <p:cNvPr id="10" name="文本框 9"/>
          <p:cNvSpPr txBox="1"/>
          <p:nvPr/>
        </p:nvSpPr>
        <p:spPr>
          <a:xfrm>
            <a:off x="2557145" y="2181225"/>
            <a:ext cx="7335520" cy="1322070"/>
          </a:xfrm>
          <a:prstGeom prst="rect">
            <a:avLst/>
          </a:prstGeom>
          <a:noFill/>
        </p:spPr>
        <p:txBody>
          <a:bodyPr wrap="square" rtlCol="0">
            <a:spAutoFit/>
          </a:bodyPr>
          <a:lstStyle/>
          <a:p>
            <a:pPr algn="dist"/>
            <a:r>
              <a:rPr lang="zh-CN" altLang="en-US" sz="8000">
                <a:solidFill>
                  <a:srgbClr val="00414D"/>
                </a:solidFill>
                <a:cs typeface="+mn-ea"/>
                <a:sym typeface="+mn-lt"/>
              </a:rPr>
              <a:t>Thank</a:t>
            </a:r>
            <a:r>
              <a:rPr lang="en-US" altLang="zh-CN" sz="8000">
                <a:solidFill>
                  <a:srgbClr val="00414D"/>
                </a:solidFill>
                <a:cs typeface="+mn-ea"/>
                <a:sym typeface="+mn-lt"/>
              </a:rPr>
              <a:t> you!</a:t>
            </a:r>
            <a:endParaRPr lang="en-US" altLang="zh-CN" sz="8000">
              <a:solidFill>
                <a:srgbClr val="00414D"/>
              </a:solidFill>
              <a:cs typeface="+mn-ea"/>
              <a:sym typeface="+mn-lt"/>
            </a:endParaRPr>
          </a:p>
        </p:txBody>
      </p:sp>
      <p:pic>
        <p:nvPicPr>
          <p:cNvPr id="7" name="图片 6" descr="555555555555555555555f"/>
          <p:cNvPicPr>
            <a:picLocks noChangeAspect="1"/>
          </p:cNvPicPr>
          <p:nvPr/>
        </p:nvPicPr>
        <p:blipFill>
          <a:blip r:embed="rId5" cstate="screen"/>
          <a:srcRect/>
          <a:stretch>
            <a:fillRect/>
          </a:stretch>
        </p:blipFill>
        <p:spPr>
          <a:xfrm>
            <a:off x="5214620" y="3084195"/>
            <a:ext cx="2208530" cy="20720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56200"/>
            <a:ext cx="3671570" cy="162433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1000" fill="hold"/>
                                        <p:tgtEl>
                                          <p:spTgt spid="4"/>
                                        </p:tgtEl>
                                        <p:attrNameLst>
                                          <p:attrName>ppt_w</p:attrName>
                                        </p:attrNameLst>
                                      </p:cBhvr>
                                      <p:tavLst>
                                        <p:tav tm="0">
                                          <p:val>
                                            <p:strVal val="#ppt_w*0.70"/>
                                          </p:val>
                                        </p:tav>
                                        <p:tav tm="100000">
                                          <p:val>
                                            <p:strVal val="#ppt_w"/>
                                          </p:val>
                                        </p:tav>
                                      </p:tavLst>
                                    </p:anim>
                                    <p:anim calcmode="lin" valueType="num">
                                      <p:cBhvr>
                                        <p:cTn id="29" dur="1000" fill="hold"/>
                                        <p:tgtEl>
                                          <p:spTgt spid="4"/>
                                        </p:tgtEl>
                                        <p:attrNameLst>
                                          <p:attrName>ppt_h</p:attrName>
                                        </p:attrNameLst>
                                      </p:cBhvr>
                                      <p:tavLst>
                                        <p:tav tm="0">
                                          <p:val>
                                            <p:strVal val="#ppt_h"/>
                                          </p:val>
                                        </p:tav>
                                        <p:tav tm="100000">
                                          <p:val>
                                            <p:strVal val="#ppt_h"/>
                                          </p:val>
                                        </p:tav>
                                      </p:tavLst>
                                    </p:anim>
                                    <p:animEffect transition="in" filter="fade">
                                      <p:cBhvr>
                                        <p:cTn id="30" dur="10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1000" fill="hold"/>
                                        <p:tgtEl>
                                          <p:spTgt spid="10"/>
                                        </p:tgtEl>
                                        <p:attrNameLst>
                                          <p:attrName>ppt_w</p:attrName>
                                        </p:attrNameLst>
                                      </p:cBhvr>
                                      <p:tavLst>
                                        <p:tav tm="0">
                                          <p:val>
                                            <p:strVal val="#ppt_w*0.70"/>
                                          </p:val>
                                        </p:tav>
                                        <p:tav tm="100000">
                                          <p:val>
                                            <p:strVal val="#ppt_w"/>
                                          </p:val>
                                        </p:tav>
                                      </p:tavLst>
                                    </p:anim>
                                    <p:anim calcmode="lin" valueType="num">
                                      <p:cBhvr>
                                        <p:cTn id="36" dur="1000" fill="hold"/>
                                        <p:tgtEl>
                                          <p:spTgt spid="10"/>
                                        </p:tgtEl>
                                        <p:attrNameLst>
                                          <p:attrName>ppt_h</p:attrName>
                                        </p:attrNameLst>
                                      </p:cBhvr>
                                      <p:tavLst>
                                        <p:tav tm="0">
                                          <p:val>
                                            <p:strVal val="#ppt_h"/>
                                          </p:val>
                                        </p:tav>
                                        <p:tav tm="100000">
                                          <p:val>
                                            <p:strVal val="#ppt_h"/>
                                          </p:val>
                                        </p:tav>
                                      </p:tavLst>
                                    </p:anim>
                                    <p:animEffect transition="in" filter="fade">
                                      <p:cBhvr>
                                        <p:cTn id="37" dur="10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1000"/>
                                        <p:tgtEl>
                                          <p:spTgt spid="7"/>
                                        </p:tgtEl>
                                      </p:cBhvr>
                                    </p:animEffect>
                                    <p:anim calcmode="lin" valueType="num">
                                      <p:cBhvr>
                                        <p:cTn id="43" dur="1000" fill="hold"/>
                                        <p:tgtEl>
                                          <p:spTgt spid="7"/>
                                        </p:tgtEl>
                                        <p:attrNameLst>
                                          <p:attrName>ppt_x</p:attrName>
                                        </p:attrNameLst>
                                      </p:cBhvr>
                                      <p:tavLst>
                                        <p:tav tm="0">
                                          <p:val>
                                            <p:strVal val="#ppt_x"/>
                                          </p:val>
                                        </p:tav>
                                        <p:tav tm="100000">
                                          <p:val>
                                            <p:strVal val="#ppt_x"/>
                                          </p:val>
                                        </p:tav>
                                      </p:tavLst>
                                    </p:anim>
                                    <p:anim calcmode="lin" valueType="num">
                                      <p:cBhvr>
                                        <p:cTn id="4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20" name="文本框 19"/>
          <p:cNvSpPr txBox="1"/>
          <p:nvPr/>
        </p:nvSpPr>
        <p:spPr>
          <a:xfrm>
            <a:off x="5255347" y="879866"/>
            <a:ext cx="2486923" cy="398780"/>
          </a:xfrm>
          <a:prstGeom prst="rect">
            <a:avLst/>
          </a:prstGeom>
          <a:solidFill>
            <a:srgbClr val="00414D"/>
          </a:solidFill>
          <a:ln>
            <a:noFill/>
          </a:ln>
        </p:spPr>
        <p:txBody>
          <a:bodyPr wrap="square" rtlCol="0">
            <a:spAutoFit/>
          </a:bodyPr>
          <a:lstStyle/>
          <a:p>
            <a:pPr eaLnBrk="1" hangingPunct="1">
              <a:lnSpc>
                <a:spcPct val="100000"/>
              </a:lnSpc>
              <a:spcBef>
                <a:spcPct val="0"/>
              </a:spcBef>
              <a:buFontTx/>
              <a:buNone/>
            </a:pPr>
            <a:r>
              <a:rPr lang="en-US" altLang="zh-CN" sz="2000" dirty="0">
                <a:solidFill>
                  <a:schemeClr val="bg1"/>
                </a:solidFill>
                <a:cs typeface="+mn-ea"/>
                <a:sym typeface="+mn-lt"/>
              </a:rPr>
              <a:t>LB</a:t>
            </a:r>
            <a:r>
              <a:rPr lang="zh-CN" altLang="en-US" sz="2000" dirty="0">
                <a:solidFill>
                  <a:schemeClr val="bg1"/>
                </a:solidFill>
                <a:cs typeface="+mn-ea"/>
                <a:sym typeface="+mn-lt"/>
              </a:rPr>
              <a:t>工作总结</a:t>
            </a:r>
            <a:endParaRPr lang="zh-CN" altLang="en-US" sz="2000" dirty="0">
              <a:solidFill>
                <a:schemeClr val="bg1"/>
              </a:solidFill>
              <a:cs typeface="+mn-ea"/>
              <a:sym typeface="+mn-lt"/>
            </a:endParaRPr>
          </a:p>
        </p:txBody>
      </p:sp>
      <p:sp>
        <p:nvSpPr>
          <p:cNvPr id="4" name="文本框 3"/>
          <p:cNvSpPr txBox="1"/>
          <p:nvPr/>
        </p:nvSpPr>
        <p:spPr>
          <a:xfrm>
            <a:off x="5255260" y="1655445"/>
            <a:ext cx="6816090" cy="2676525"/>
          </a:xfrm>
          <a:prstGeom prst="rect">
            <a:avLst/>
          </a:prstGeom>
          <a:noFill/>
        </p:spPr>
        <p:txBody>
          <a:bodyPr wrap="square" rtlCol="0">
            <a:spAutoFit/>
          </a:bodyPr>
          <a:lstStyle/>
          <a:p>
            <a:pPr algn="l">
              <a:lnSpc>
                <a:spcPct val="200000"/>
              </a:lnSpc>
            </a:pPr>
            <a:r>
              <a:rPr lang="zh-CN" altLang="en-US" sz="1200" kern="0" dirty="0">
                <a:cs typeface="+mn-ea"/>
                <a:sym typeface="+mn-lt"/>
              </a:rPr>
              <a:t>主要负责</a:t>
            </a:r>
            <a:r>
              <a:rPr lang="en-US" altLang="zh-CN" sz="1200" kern="0" dirty="0">
                <a:cs typeface="+mn-ea"/>
                <a:sym typeface="+mn-lt"/>
              </a:rPr>
              <a:t>Order</a:t>
            </a:r>
            <a:r>
              <a:rPr lang="zh-CN" altLang="en-US" sz="1200" kern="0" dirty="0">
                <a:cs typeface="+mn-ea"/>
                <a:sym typeface="+mn-lt"/>
              </a:rPr>
              <a:t>，</a:t>
            </a:r>
            <a:r>
              <a:rPr lang="en-US" altLang="zh-CN" sz="1200" kern="0" dirty="0">
                <a:cs typeface="+mn-ea"/>
                <a:sym typeface="+mn-lt"/>
              </a:rPr>
              <a:t>Protector</a:t>
            </a:r>
            <a:r>
              <a:rPr lang="zh-CN" altLang="en-US" sz="1200" kern="0" dirty="0">
                <a:cs typeface="+mn-ea"/>
                <a:sym typeface="+mn-lt"/>
              </a:rPr>
              <a:t>，Asset的出入金，</a:t>
            </a:r>
            <a:r>
              <a:rPr lang="en-US" altLang="zh-CN" sz="1200" kern="0" dirty="0">
                <a:cs typeface="+mn-ea"/>
                <a:sym typeface="+mn-lt"/>
              </a:rPr>
              <a:t>Sign in&amp;out</a:t>
            </a:r>
            <a:r>
              <a:rPr lang="zh-CN" altLang="en-US" sz="1200" kern="0" dirty="0">
                <a:cs typeface="+mn-ea"/>
                <a:sym typeface="+mn-lt"/>
              </a:rPr>
              <a:t>，</a:t>
            </a:r>
            <a:r>
              <a:rPr lang="en-US" altLang="zh-CN" sz="1200" kern="0" dirty="0">
                <a:cs typeface="+mn-ea"/>
                <a:sym typeface="+mn-lt"/>
              </a:rPr>
              <a:t>LaunchView</a:t>
            </a:r>
            <a:r>
              <a:rPr lang="zh-CN" altLang="en-US" sz="1200" kern="0" dirty="0">
                <a:cs typeface="+mn-ea"/>
                <a:sym typeface="+mn-lt"/>
              </a:rPr>
              <a:t>，</a:t>
            </a:r>
            <a:r>
              <a:rPr lang="en-US" altLang="zh-CN" sz="1200" kern="0" dirty="0">
                <a:cs typeface="+mn-ea"/>
                <a:sym typeface="+mn-lt"/>
              </a:rPr>
              <a:t>WebSocket</a:t>
            </a:r>
            <a:r>
              <a:rPr lang="zh-CN" altLang="en-US" sz="1200" kern="0" dirty="0">
                <a:cs typeface="+mn-ea"/>
                <a:sym typeface="+mn-lt"/>
              </a:rPr>
              <a:t>的断线重连的处理。</a:t>
            </a:r>
            <a:endParaRPr lang="zh-CN" altLang="en-US" sz="1200" kern="0" dirty="0">
              <a:cs typeface="+mn-ea"/>
              <a:sym typeface="+mn-lt"/>
            </a:endParaRPr>
          </a:p>
          <a:p>
            <a:pPr algn="l">
              <a:lnSpc>
                <a:spcPct val="200000"/>
              </a:lnSpc>
            </a:pPr>
            <a:r>
              <a:rPr lang="zh-CN" altLang="en-US" sz="1200" kern="0" dirty="0">
                <a:cs typeface="+mn-ea"/>
                <a:sym typeface="+mn-lt"/>
              </a:rPr>
              <a:t>Little Bee的页面和接口对接的任务中，主要做的是Order模块以及Asset的出入金，Order模块主要有列表、详情、实时报价、Order Close、Order Remove、Order Modify、Add Price Alert、获取Symbol信息后的联动处理；</a:t>
            </a:r>
            <a:r>
              <a:rPr lang="en-US" altLang="zh-CN" sz="1200" kern="0" dirty="0">
                <a:cs typeface="+mn-ea"/>
                <a:sym typeface="+mn-lt"/>
              </a:rPr>
              <a:t>Protector</a:t>
            </a:r>
            <a:r>
              <a:rPr lang="zh-CN" altLang="en-US" sz="1200" kern="0" dirty="0">
                <a:cs typeface="+mn-ea"/>
                <a:sym typeface="+mn-lt"/>
              </a:rPr>
              <a:t>，即Order&amp;Trade的底部信息栏，也存在于</a:t>
            </a:r>
            <a:r>
              <a:rPr lang="en-US" altLang="zh-CN" sz="1200" kern="0" dirty="0">
                <a:cs typeface="+mn-ea"/>
                <a:sym typeface="+mn-lt"/>
              </a:rPr>
              <a:t>Trade</a:t>
            </a:r>
            <a:r>
              <a:rPr lang="zh-CN" altLang="en-US" sz="1200" kern="0" dirty="0">
                <a:cs typeface="+mn-ea"/>
                <a:sym typeface="+mn-lt"/>
              </a:rPr>
              <a:t>下单页。开发期间，有对Protector做输入联动的处理，通过添加启动页实现项目启动的配置初始化，对EventBus的监听做销毁处理，以及对MTToken失效重连的处理。</a:t>
            </a:r>
            <a:endParaRPr lang="zh-CN" altLang="en-US" sz="1200" kern="0" dirty="0">
              <a:cs typeface="+mn-ea"/>
              <a:sym typeface="+mn-lt"/>
            </a:endParaRPr>
          </a:p>
        </p:txBody>
      </p:sp>
      <p:pic>
        <p:nvPicPr>
          <p:cNvPr id="3" name="图片 2" descr="C:/Users/ADMINI~1/AppData/Local/Temp/picturecompress_20210121160213/output_1.pngoutput_1"/>
          <p:cNvPicPr>
            <a:picLocks noChangeAspect="1"/>
          </p:cNvPicPr>
          <p:nvPr/>
        </p:nvPicPr>
        <p:blipFill>
          <a:blip r:embed="rId6" cstate="screen"/>
          <a:stretch>
            <a:fillRect/>
          </a:stretch>
        </p:blipFill>
        <p:spPr>
          <a:xfrm>
            <a:off x="301625" y="2092960"/>
            <a:ext cx="4802505" cy="306895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1000"/>
                                        <p:tgtEl>
                                          <p:spTgt spid="20"/>
                                        </p:tgtEl>
                                      </p:cBhvr>
                                    </p:animEffect>
                                    <p:anim calcmode="lin" valueType="num">
                                      <p:cBhvr>
                                        <p:cTn id="27" dur="1000" fill="hold"/>
                                        <p:tgtEl>
                                          <p:spTgt spid="20"/>
                                        </p:tgtEl>
                                        <p:attrNameLst>
                                          <p:attrName>ppt_x</p:attrName>
                                        </p:attrNameLst>
                                      </p:cBhvr>
                                      <p:tavLst>
                                        <p:tav tm="0">
                                          <p:val>
                                            <p:strVal val="#ppt_x"/>
                                          </p:val>
                                        </p:tav>
                                        <p:tav tm="100000">
                                          <p:val>
                                            <p:strVal val="#ppt_x"/>
                                          </p:val>
                                        </p:tav>
                                      </p:tavLst>
                                    </p:anim>
                                    <p:anim calcmode="lin" valueType="num">
                                      <p:cBhvr>
                                        <p:cTn id="2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9" name="文本框 8"/>
          <p:cNvSpPr txBox="1"/>
          <p:nvPr/>
        </p:nvSpPr>
        <p:spPr>
          <a:xfrm>
            <a:off x="1961304" y="4508626"/>
            <a:ext cx="1097597" cy="368300"/>
          </a:xfrm>
          <a:prstGeom prst="rect">
            <a:avLst/>
          </a:prstGeom>
          <a:solidFill>
            <a:srgbClr val="00414D"/>
          </a:solidFill>
        </p:spPr>
        <p:txBody>
          <a:bodyPr wrap="square" rtlCol="0">
            <a:spAutoFit/>
          </a:bodyPr>
          <a:lstStyle/>
          <a:p>
            <a:r>
              <a:rPr lang="zh-CN" altLang="en-US" dirty="0">
                <a:solidFill>
                  <a:schemeClr val="bg1"/>
                </a:solidFill>
                <a:cs typeface="+mn-ea"/>
                <a:sym typeface="+mn-lt"/>
              </a:rPr>
              <a:t>添加标题</a:t>
            </a:r>
            <a:endParaRPr lang="zh-CN" altLang="en-US" dirty="0">
              <a:solidFill>
                <a:schemeClr val="bg1"/>
              </a:solidFill>
              <a:cs typeface="+mn-ea"/>
              <a:sym typeface="+mn-lt"/>
            </a:endParaRPr>
          </a:p>
        </p:txBody>
      </p:sp>
      <p:sp>
        <p:nvSpPr>
          <p:cNvPr id="10" name="文本框 9"/>
          <p:cNvSpPr txBox="1"/>
          <p:nvPr/>
        </p:nvSpPr>
        <p:spPr>
          <a:xfrm>
            <a:off x="1248333" y="5022870"/>
            <a:ext cx="2523538" cy="983615"/>
          </a:xfrm>
          <a:prstGeom prst="rect">
            <a:avLst/>
          </a:prstGeom>
          <a:noFill/>
        </p:spPr>
        <p:txBody>
          <a:bodyPr wrap="square" rtlCol="0">
            <a:spAutoFit/>
          </a:bodyPr>
          <a:lstStyle/>
          <a:p>
            <a:pPr algn="ctr">
              <a:lnSpc>
                <a:spcPct val="150000"/>
              </a:lnSpc>
            </a:pPr>
            <a:r>
              <a:rPr lang="zh-CN" altLang="en-US" sz="1400" dirty="0">
                <a:solidFill>
                  <a:schemeClr val="tx1">
                    <a:lumMod val="75000"/>
                    <a:lumOff val="25000"/>
                  </a:schemeClr>
                </a:solidFill>
                <a:cs typeface="+mn-ea"/>
                <a:sym typeface="+mn-lt"/>
              </a:rPr>
              <a:t>单击此处添加文本单击此处添加文本单击此处添加文本</a:t>
            </a:r>
            <a:endParaRPr lang="zh-CN" altLang="en-US" sz="1400" dirty="0">
              <a:solidFill>
                <a:schemeClr val="tx1">
                  <a:lumMod val="75000"/>
                  <a:lumOff val="25000"/>
                </a:schemeClr>
              </a:solidFill>
              <a:cs typeface="+mn-ea"/>
              <a:sym typeface="+mn-lt"/>
            </a:endParaRPr>
          </a:p>
          <a:p>
            <a:endParaRPr lang="zh-CN" altLang="en-US" sz="1400" dirty="0">
              <a:solidFill>
                <a:schemeClr val="tx1">
                  <a:lumMod val="75000"/>
                  <a:lumOff val="25000"/>
                </a:schemeClr>
              </a:solidFill>
              <a:cs typeface="+mn-ea"/>
              <a:sym typeface="+mn-lt"/>
            </a:endParaRPr>
          </a:p>
        </p:txBody>
      </p:sp>
      <p:sp>
        <p:nvSpPr>
          <p:cNvPr id="11" name="文本框 10"/>
          <p:cNvSpPr txBox="1"/>
          <p:nvPr/>
        </p:nvSpPr>
        <p:spPr>
          <a:xfrm>
            <a:off x="5547525" y="4514201"/>
            <a:ext cx="1097597" cy="382587"/>
          </a:xfrm>
          <a:prstGeom prst="rect">
            <a:avLst/>
          </a:prstGeom>
          <a:solidFill>
            <a:srgbClr val="00414D"/>
          </a:solidFill>
        </p:spPr>
        <p:txBody>
          <a:bodyPr wrap="square" rtlCol="0">
            <a:spAutoFit/>
          </a:bodyPr>
          <a:lstStyle/>
          <a:p>
            <a:r>
              <a:rPr lang="zh-CN" altLang="en-US" dirty="0">
                <a:solidFill>
                  <a:schemeClr val="bg1"/>
                </a:solidFill>
                <a:cs typeface="+mn-ea"/>
                <a:sym typeface="+mn-lt"/>
              </a:rPr>
              <a:t>添加标题</a:t>
            </a:r>
            <a:endParaRPr lang="zh-CN" altLang="en-US" dirty="0">
              <a:solidFill>
                <a:schemeClr val="bg1"/>
              </a:solidFill>
              <a:cs typeface="+mn-ea"/>
              <a:sym typeface="+mn-lt"/>
            </a:endParaRPr>
          </a:p>
        </p:txBody>
      </p:sp>
      <p:sp>
        <p:nvSpPr>
          <p:cNvPr id="12" name="文本框 11"/>
          <p:cNvSpPr txBox="1"/>
          <p:nvPr/>
        </p:nvSpPr>
        <p:spPr>
          <a:xfrm>
            <a:off x="4834554" y="5028445"/>
            <a:ext cx="2523538" cy="983615"/>
          </a:xfrm>
          <a:prstGeom prst="rect">
            <a:avLst/>
          </a:prstGeom>
          <a:noFill/>
        </p:spPr>
        <p:txBody>
          <a:bodyPr wrap="square" rtlCol="0">
            <a:spAutoFit/>
          </a:bodyPr>
          <a:lstStyle/>
          <a:p>
            <a:pPr algn="ctr">
              <a:lnSpc>
                <a:spcPct val="150000"/>
              </a:lnSpc>
            </a:pPr>
            <a:r>
              <a:rPr lang="zh-CN" altLang="en-US" sz="1400" dirty="0">
                <a:solidFill>
                  <a:schemeClr val="tx1">
                    <a:lumMod val="75000"/>
                    <a:lumOff val="25000"/>
                  </a:schemeClr>
                </a:solidFill>
                <a:cs typeface="+mn-ea"/>
                <a:sym typeface="+mn-lt"/>
              </a:rPr>
              <a:t>单击此处添加文本单击此处添加文本单击此处添加文本</a:t>
            </a:r>
            <a:endParaRPr lang="zh-CN" altLang="en-US" sz="1400" dirty="0">
              <a:solidFill>
                <a:schemeClr val="tx1">
                  <a:lumMod val="75000"/>
                  <a:lumOff val="25000"/>
                </a:schemeClr>
              </a:solidFill>
              <a:cs typeface="+mn-ea"/>
              <a:sym typeface="+mn-lt"/>
            </a:endParaRPr>
          </a:p>
          <a:p>
            <a:endParaRPr lang="zh-CN" altLang="en-US" sz="1400" dirty="0">
              <a:solidFill>
                <a:schemeClr val="tx1">
                  <a:lumMod val="75000"/>
                  <a:lumOff val="25000"/>
                </a:schemeClr>
              </a:solidFill>
              <a:cs typeface="+mn-ea"/>
              <a:sym typeface="+mn-lt"/>
            </a:endParaRPr>
          </a:p>
        </p:txBody>
      </p:sp>
      <p:sp>
        <p:nvSpPr>
          <p:cNvPr id="15" name="文本框 14"/>
          <p:cNvSpPr txBox="1"/>
          <p:nvPr/>
        </p:nvSpPr>
        <p:spPr>
          <a:xfrm>
            <a:off x="9509007" y="4518786"/>
            <a:ext cx="1097597" cy="382587"/>
          </a:xfrm>
          <a:prstGeom prst="rect">
            <a:avLst/>
          </a:prstGeom>
          <a:solidFill>
            <a:srgbClr val="00414D"/>
          </a:solidFill>
        </p:spPr>
        <p:txBody>
          <a:bodyPr wrap="square" rtlCol="0">
            <a:spAutoFit/>
          </a:bodyPr>
          <a:lstStyle/>
          <a:p>
            <a:r>
              <a:rPr lang="zh-CN" altLang="en-US" dirty="0">
                <a:solidFill>
                  <a:schemeClr val="bg1"/>
                </a:solidFill>
                <a:cs typeface="+mn-ea"/>
                <a:sym typeface="+mn-lt"/>
              </a:rPr>
              <a:t>添加标题</a:t>
            </a:r>
            <a:endParaRPr lang="zh-CN" altLang="en-US" dirty="0">
              <a:solidFill>
                <a:schemeClr val="bg1"/>
              </a:solidFill>
              <a:cs typeface="+mn-ea"/>
              <a:sym typeface="+mn-lt"/>
            </a:endParaRPr>
          </a:p>
        </p:txBody>
      </p:sp>
      <p:sp>
        <p:nvSpPr>
          <p:cNvPr id="16" name="文本框 15"/>
          <p:cNvSpPr txBox="1"/>
          <p:nvPr/>
        </p:nvSpPr>
        <p:spPr>
          <a:xfrm>
            <a:off x="8796036" y="5033030"/>
            <a:ext cx="2523538" cy="983615"/>
          </a:xfrm>
          <a:prstGeom prst="rect">
            <a:avLst/>
          </a:prstGeom>
          <a:noFill/>
        </p:spPr>
        <p:txBody>
          <a:bodyPr wrap="square" rtlCol="0">
            <a:spAutoFit/>
          </a:bodyPr>
          <a:lstStyle/>
          <a:p>
            <a:pPr algn="ctr">
              <a:lnSpc>
                <a:spcPct val="150000"/>
              </a:lnSpc>
            </a:pPr>
            <a:r>
              <a:rPr lang="zh-CN" altLang="en-US" sz="1400" dirty="0">
                <a:solidFill>
                  <a:schemeClr val="tx1">
                    <a:lumMod val="75000"/>
                    <a:lumOff val="25000"/>
                  </a:schemeClr>
                </a:solidFill>
                <a:cs typeface="+mn-ea"/>
                <a:sym typeface="+mn-lt"/>
              </a:rPr>
              <a:t>单击此处添加文本单击此处添加文本单击此处添加文本</a:t>
            </a:r>
            <a:endParaRPr lang="zh-CN" altLang="en-US" sz="1400" dirty="0">
              <a:solidFill>
                <a:schemeClr val="tx1">
                  <a:lumMod val="75000"/>
                  <a:lumOff val="25000"/>
                </a:schemeClr>
              </a:solidFill>
              <a:cs typeface="+mn-ea"/>
              <a:sym typeface="+mn-lt"/>
            </a:endParaRPr>
          </a:p>
          <a:p>
            <a:endParaRPr lang="zh-CN" altLang="en-US" sz="1400" dirty="0">
              <a:solidFill>
                <a:schemeClr val="tx1">
                  <a:lumMod val="75000"/>
                  <a:lumOff val="25000"/>
                </a:schemeClr>
              </a:solidFill>
              <a:cs typeface="+mn-ea"/>
              <a:sym typeface="+mn-lt"/>
            </a:endParaRPr>
          </a:p>
        </p:txBody>
      </p:sp>
      <p:pic>
        <p:nvPicPr>
          <p:cNvPr id="17" name="图片 16"/>
          <p:cNvPicPr>
            <a:picLocks noChangeAspect="1"/>
          </p:cNvPicPr>
          <p:nvPr/>
        </p:nvPicPr>
        <p:blipFill>
          <a:blip r:embed="rId6" cstate="screen"/>
          <a:stretch>
            <a:fillRect/>
          </a:stretch>
        </p:blipFill>
        <p:spPr>
          <a:xfrm>
            <a:off x="1058545" y="1569085"/>
            <a:ext cx="2595880" cy="2595880"/>
          </a:xfrm>
          <a:prstGeom prst="rect">
            <a:avLst/>
          </a:prstGeom>
        </p:spPr>
      </p:pic>
      <p:grpSp>
        <p:nvGrpSpPr>
          <p:cNvPr id="18" name="组合 17"/>
          <p:cNvGrpSpPr/>
          <p:nvPr/>
        </p:nvGrpSpPr>
        <p:grpSpPr>
          <a:xfrm>
            <a:off x="4660900" y="1431290"/>
            <a:ext cx="2869565" cy="2872105"/>
            <a:chOff x="3998169" y="3342421"/>
            <a:chExt cx="2554705" cy="2554705"/>
          </a:xfrm>
        </p:grpSpPr>
        <p:sp>
          <p:nvSpPr>
            <p:cNvPr id="19" name="椭圆 18"/>
            <p:cNvSpPr/>
            <p:nvPr/>
          </p:nvSpPr>
          <p:spPr>
            <a:xfrm>
              <a:off x="4462049" y="3799577"/>
              <a:ext cx="1653840" cy="16538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1" name="图片 20"/>
            <p:cNvPicPr>
              <a:picLocks noChangeAspect="1"/>
            </p:cNvPicPr>
            <p:nvPr/>
          </p:nvPicPr>
          <p:blipFill>
            <a:blip r:embed="rId7" cstate="screen"/>
            <a:stretch>
              <a:fillRect/>
            </a:stretch>
          </p:blipFill>
          <p:spPr>
            <a:xfrm>
              <a:off x="3998169" y="3342421"/>
              <a:ext cx="2554705" cy="2554705"/>
            </a:xfrm>
            <a:prstGeom prst="rect">
              <a:avLst/>
            </a:prstGeom>
          </p:spPr>
        </p:pic>
      </p:grpSp>
      <p:pic>
        <p:nvPicPr>
          <p:cNvPr id="22" name="图片 21" descr="C:/Users/ADMINI~1/AppData/Local/Temp/picturecompress_20210121155915/output_1.pngoutput_1"/>
          <p:cNvPicPr>
            <a:picLocks noChangeAspect="1"/>
          </p:cNvPicPr>
          <p:nvPr/>
        </p:nvPicPr>
        <p:blipFill>
          <a:blip r:embed="rId8" cstate="screen"/>
          <a:stretch>
            <a:fillRect/>
          </a:stretch>
        </p:blipFill>
        <p:spPr>
          <a:xfrm>
            <a:off x="8623935" y="1441450"/>
            <a:ext cx="2867025" cy="286702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53" presetClass="entr" presetSubtype="16"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500" fill="hold"/>
                                        <p:tgtEl>
                                          <p:spTgt spid="18"/>
                                        </p:tgtEl>
                                        <p:attrNameLst>
                                          <p:attrName>ppt_w</p:attrName>
                                        </p:attrNameLst>
                                      </p:cBhvr>
                                      <p:tavLst>
                                        <p:tav tm="0">
                                          <p:val>
                                            <p:fltVal val="0"/>
                                          </p:val>
                                        </p:tav>
                                        <p:tav tm="100000">
                                          <p:val>
                                            <p:strVal val="#ppt_w"/>
                                          </p:val>
                                        </p:tav>
                                      </p:tavLst>
                                    </p:anim>
                                    <p:anim calcmode="lin" valueType="num">
                                      <p:cBhvr>
                                        <p:cTn id="44" dur="500" fill="hold"/>
                                        <p:tgtEl>
                                          <p:spTgt spid="18"/>
                                        </p:tgtEl>
                                        <p:attrNameLst>
                                          <p:attrName>ppt_h</p:attrName>
                                        </p:attrNameLst>
                                      </p:cBhvr>
                                      <p:tavLst>
                                        <p:tav tm="0">
                                          <p:val>
                                            <p:fltVal val="0"/>
                                          </p:val>
                                        </p:tav>
                                        <p:tav tm="100000">
                                          <p:val>
                                            <p:strVal val="#ppt_h"/>
                                          </p:val>
                                        </p:tav>
                                      </p:tavLst>
                                    </p:anim>
                                    <p:animEffect transition="in" filter="fade">
                                      <p:cBhvr>
                                        <p:cTn id="45" dur="500"/>
                                        <p:tgtEl>
                                          <p:spTgt spid="18"/>
                                        </p:tgtEl>
                                      </p:cBhvr>
                                    </p:animEffect>
                                  </p:childTnLst>
                                </p:cTn>
                              </p:par>
                              <p:par>
                                <p:cTn id="46" presetID="53" presetClass="entr" presetSubtype="16"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p:cTn id="48" dur="500" fill="hold"/>
                                        <p:tgtEl>
                                          <p:spTgt spid="17"/>
                                        </p:tgtEl>
                                        <p:attrNameLst>
                                          <p:attrName>ppt_w</p:attrName>
                                        </p:attrNameLst>
                                      </p:cBhvr>
                                      <p:tavLst>
                                        <p:tav tm="0">
                                          <p:val>
                                            <p:fltVal val="0"/>
                                          </p:val>
                                        </p:tav>
                                        <p:tav tm="100000">
                                          <p:val>
                                            <p:strVal val="#ppt_w"/>
                                          </p:val>
                                        </p:tav>
                                      </p:tavLst>
                                    </p:anim>
                                    <p:anim calcmode="lin" valueType="num">
                                      <p:cBhvr>
                                        <p:cTn id="49" dur="500" fill="hold"/>
                                        <p:tgtEl>
                                          <p:spTgt spid="17"/>
                                        </p:tgtEl>
                                        <p:attrNameLst>
                                          <p:attrName>ppt_h</p:attrName>
                                        </p:attrNameLst>
                                      </p:cBhvr>
                                      <p:tavLst>
                                        <p:tav tm="0">
                                          <p:val>
                                            <p:fltVal val="0"/>
                                          </p:val>
                                        </p:tav>
                                        <p:tav tm="100000">
                                          <p:val>
                                            <p:strVal val="#ppt_h"/>
                                          </p:val>
                                        </p:tav>
                                      </p:tavLst>
                                    </p:anim>
                                    <p:animEffect transition="in" filter="fade">
                                      <p:cBhvr>
                                        <p:cTn id="5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p:bldP spid="11" grpId="0" bldLvl="0" animBg="1"/>
      <p:bldP spid="12" grpId="0"/>
      <p:bldP spid="15" grpId="0" bldLvl="0" animBg="1"/>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3" name="矩形 2"/>
          <p:cNvSpPr/>
          <p:nvPr/>
        </p:nvSpPr>
        <p:spPr>
          <a:xfrm>
            <a:off x="2681605" y="2152015"/>
            <a:ext cx="2386330" cy="460375"/>
          </a:xfrm>
          <a:prstGeom prst="rect">
            <a:avLst/>
          </a:prstGeom>
          <a:effectLst/>
        </p:spPr>
        <p:txBody>
          <a:bodyPr wrap="square">
            <a:spAutoFit/>
          </a:bodyPr>
          <a:lstStyle/>
          <a:p>
            <a:pPr algn="dist"/>
            <a:r>
              <a:rPr lang="zh-CN" altLang="en-US" sz="2400">
                <a:solidFill>
                  <a:schemeClr val="tx1">
                    <a:lumMod val="75000"/>
                    <a:lumOff val="25000"/>
                  </a:schemeClr>
                </a:solidFill>
                <a:cs typeface="+mn-ea"/>
                <a:sym typeface="+mn-lt"/>
              </a:rPr>
              <a:t>输入标题</a:t>
            </a:r>
            <a:endParaRPr lang="zh-CN" altLang="en-US" sz="2400">
              <a:solidFill>
                <a:schemeClr val="tx1">
                  <a:lumMod val="75000"/>
                  <a:lumOff val="25000"/>
                </a:schemeClr>
              </a:solidFill>
              <a:cs typeface="+mn-ea"/>
              <a:sym typeface="+mn-lt"/>
            </a:endParaRPr>
          </a:p>
        </p:txBody>
      </p:sp>
      <p:sp>
        <p:nvSpPr>
          <p:cNvPr id="14" name="矩形 13"/>
          <p:cNvSpPr/>
          <p:nvPr/>
        </p:nvSpPr>
        <p:spPr>
          <a:xfrm>
            <a:off x="2681605" y="2868930"/>
            <a:ext cx="8620125" cy="787523"/>
          </a:xfrm>
          <a:prstGeom prst="rect">
            <a:avLst/>
          </a:prstGeom>
          <a:effectLst/>
        </p:spPr>
        <p:txBody>
          <a:bodyPr wrap="square">
            <a:spAutoFit/>
          </a:bodyPr>
          <a:lstStyle/>
          <a:p>
            <a:pPr>
              <a:lnSpc>
                <a:spcPct val="150000"/>
              </a:lnSpc>
            </a:pPr>
            <a:r>
              <a:rPr lang="zh-CN" altLang="en-US" sz="1600">
                <a:solidFill>
                  <a:schemeClr val="tx1">
                    <a:lumMod val="75000"/>
                    <a:lumOff val="25000"/>
                  </a:schemeClr>
                </a:solidFill>
                <a:cs typeface="+mn-ea"/>
                <a:sym typeface="+mn-lt"/>
              </a:rPr>
              <a:t>点击文本框即可进行编辑输入相关内容点击文本框即可进行编辑点击文本框即可进行编辑输入相关内容点击文本框即可进行编辑</a:t>
            </a:r>
            <a:endParaRPr lang="zh-CN" altLang="en-US" sz="1600">
              <a:solidFill>
                <a:schemeClr val="tx1">
                  <a:lumMod val="75000"/>
                  <a:lumOff val="25000"/>
                </a:schemeClr>
              </a:solidFill>
              <a:cs typeface="+mn-ea"/>
              <a:sym typeface="+mn-lt"/>
            </a:endParaRPr>
          </a:p>
        </p:txBody>
      </p:sp>
      <p:sp>
        <p:nvSpPr>
          <p:cNvPr id="32" name="矩形 31"/>
          <p:cNvSpPr/>
          <p:nvPr/>
        </p:nvSpPr>
        <p:spPr>
          <a:xfrm>
            <a:off x="2681605" y="4324350"/>
            <a:ext cx="2386330" cy="460375"/>
          </a:xfrm>
          <a:prstGeom prst="rect">
            <a:avLst/>
          </a:prstGeom>
          <a:effectLst/>
        </p:spPr>
        <p:txBody>
          <a:bodyPr wrap="square">
            <a:spAutoFit/>
          </a:bodyPr>
          <a:lstStyle/>
          <a:p>
            <a:pPr algn="dist"/>
            <a:r>
              <a:rPr lang="zh-CN" altLang="en-US" sz="2400">
                <a:solidFill>
                  <a:schemeClr val="tx1">
                    <a:lumMod val="75000"/>
                    <a:lumOff val="25000"/>
                  </a:schemeClr>
                </a:solidFill>
                <a:cs typeface="+mn-ea"/>
                <a:sym typeface="+mn-lt"/>
              </a:rPr>
              <a:t>输入标题</a:t>
            </a:r>
            <a:endParaRPr lang="zh-CN" altLang="en-US" sz="2400">
              <a:solidFill>
                <a:schemeClr val="tx1">
                  <a:lumMod val="75000"/>
                  <a:lumOff val="25000"/>
                </a:schemeClr>
              </a:solidFill>
              <a:cs typeface="+mn-ea"/>
              <a:sym typeface="+mn-lt"/>
            </a:endParaRPr>
          </a:p>
        </p:txBody>
      </p:sp>
      <p:sp>
        <p:nvSpPr>
          <p:cNvPr id="37" name="矩形 36"/>
          <p:cNvSpPr/>
          <p:nvPr/>
        </p:nvSpPr>
        <p:spPr>
          <a:xfrm>
            <a:off x="2681605" y="4937125"/>
            <a:ext cx="8550910" cy="787523"/>
          </a:xfrm>
          <a:prstGeom prst="rect">
            <a:avLst/>
          </a:prstGeom>
          <a:effectLst/>
        </p:spPr>
        <p:txBody>
          <a:bodyPr wrap="square">
            <a:spAutoFit/>
          </a:bodyPr>
          <a:lstStyle/>
          <a:p>
            <a:pPr>
              <a:lnSpc>
                <a:spcPct val="150000"/>
              </a:lnSpc>
            </a:pPr>
            <a:r>
              <a:rPr lang="zh-CN" altLang="en-US" sz="1600">
                <a:solidFill>
                  <a:schemeClr val="tx1">
                    <a:lumMod val="75000"/>
                    <a:lumOff val="25000"/>
                  </a:schemeClr>
                </a:solidFill>
                <a:cs typeface="+mn-ea"/>
                <a:sym typeface="+mn-lt"/>
              </a:rPr>
              <a:t>点击文本框即可进行编辑输入相关内容点击文本框即可进行编辑点击文本框即可进行编辑输入相关内容点击文本框即可进行编辑</a:t>
            </a:r>
            <a:endParaRPr lang="zh-CN" altLang="en-US" sz="1600">
              <a:solidFill>
                <a:schemeClr val="tx1">
                  <a:lumMod val="75000"/>
                  <a:lumOff val="25000"/>
                </a:schemeClr>
              </a:solidFill>
              <a:cs typeface="+mn-ea"/>
              <a:sym typeface="+mn-lt"/>
            </a:endParaRPr>
          </a:p>
        </p:txBody>
      </p:sp>
      <p:pic>
        <p:nvPicPr>
          <p:cNvPr id="41" name="图片 40"/>
          <p:cNvPicPr>
            <a:picLocks noChangeAspect="1"/>
          </p:cNvPicPr>
          <p:nvPr/>
        </p:nvPicPr>
        <p:blipFill>
          <a:blip r:embed="rId6" cstate="screen"/>
          <a:stretch>
            <a:fillRect/>
          </a:stretch>
        </p:blipFill>
        <p:spPr>
          <a:xfrm>
            <a:off x="512445" y="1721485"/>
            <a:ext cx="1663065" cy="2159635"/>
          </a:xfrm>
          <a:prstGeom prst="rect">
            <a:avLst/>
          </a:prstGeom>
        </p:spPr>
      </p:pic>
      <p:pic>
        <p:nvPicPr>
          <p:cNvPr id="42" name="图片 41"/>
          <p:cNvPicPr>
            <a:picLocks noChangeAspect="1"/>
          </p:cNvPicPr>
          <p:nvPr/>
        </p:nvPicPr>
        <p:blipFill>
          <a:blip r:embed="rId6" cstate="screen"/>
          <a:stretch>
            <a:fillRect/>
          </a:stretch>
        </p:blipFill>
        <p:spPr>
          <a:xfrm>
            <a:off x="512445" y="4060190"/>
            <a:ext cx="1663065" cy="215963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1000"/>
                                        <p:tgtEl>
                                          <p:spTgt spid="32"/>
                                        </p:tgtEl>
                                      </p:cBhvr>
                                    </p:animEffect>
                                    <p:anim calcmode="lin" valueType="num">
                                      <p:cBhvr>
                                        <p:cTn id="30" dur="1000" fill="hold"/>
                                        <p:tgtEl>
                                          <p:spTgt spid="32"/>
                                        </p:tgtEl>
                                        <p:attrNameLst>
                                          <p:attrName>ppt_x</p:attrName>
                                        </p:attrNameLst>
                                      </p:cBhvr>
                                      <p:tavLst>
                                        <p:tav tm="0">
                                          <p:val>
                                            <p:strVal val="#ppt_x"/>
                                          </p:val>
                                        </p:tav>
                                        <p:tav tm="100000">
                                          <p:val>
                                            <p:strVal val="#ppt_x"/>
                                          </p:val>
                                        </p:tav>
                                      </p:tavLst>
                                    </p:anim>
                                    <p:anim calcmode="lin" valueType="num">
                                      <p:cBhvr>
                                        <p:cTn id="31" dur="1000" fill="hold"/>
                                        <p:tgtEl>
                                          <p:spTgt spid="3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1000"/>
                                        <p:tgtEl>
                                          <p:spTgt spid="37"/>
                                        </p:tgtEl>
                                      </p:cBhvr>
                                    </p:animEffect>
                                    <p:anim calcmode="lin" valueType="num">
                                      <p:cBhvr>
                                        <p:cTn id="35" dur="1000" fill="hold"/>
                                        <p:tgtEl>
                                          <p:spTgt spid="37"/>
                                        </p:tgtEl>
                                        <p:attrNameLst>
                                          <p:attrName>ppt_x</p:attrName>
                                        </p:attrNameLst>
                                      </p:cBhvr>
                                      <p:tavLst>
                                        <p:tav tm="0">
                                          <p:val>
                                            <p:strVal val="#ppt_x"/>
                                          </p:val>
                                        </p:tav>
                                        <p:tav tm="100000">
                                          <p:val>
                                            <p:strVal val="#ppt_x"/>
                                          </p:val>
                                        </p:tav>
                                      </p:tavLst>
                                    </p:anim>
                                    <p:anim calcmode="lin" valueType="num">
                                      <p:cBhvr>
                                        <p:cTn id="36"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circle(in)">
                                      <p:cBhvr>
                                        <p:cTn id="41" dur="2000"/>
                                        <p:tgtEl>
                                          <p:spTgt spid="41"/>
                                        </p:tgtEl>
                                      </p:cBhvr>
                                    </p:animEffect>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nodeType="click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circle(in)">
                                      <p:cBhvr>
                                        <p:cTn id="46"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4" grpId="0" bldLvl="0" animBg="1"/>
      <p:bldP spid="32" grpId="0" bldLvl="0" animBg="1"/>
      <p:bldP spid="37"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201545"/>
            <a:chOff x="4368735" y="1309422"/>
            <a:chExt cx="4424045" cy="2201545"/>
          </a:xfrm>
        </p:grpSpPr>
        <p:sp>
          <p:nvSpPr>
            <p:cNvPr id="7" name="PA-矩形 19"/>
            <p:cNvSpPr>
              <a:spLocks noChangeArrowheads="1"/>
            </p:cNvSpPr>
            <p:nvPr>
              <p:custDataLst>
                <p:tags r:id="rId8"/>
              </p:custDataLst>
            </p:nvPr>
          </p:nvSpPr>
          <p:spPr bwMode="auto">
            <a:xfrm>
              <a:off x="4368735" y="2743887"/>
              <a:ext cx="4424045" cy="76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en-US" altLang="zh-CN" sz="4400" dirty="0">
                  <a:effectLst/>
                  <a:latin typeface="+mn-lt"/>
                  <a:ea typeface="+mn-ea"/>
                  <a:cs typeface="+mn-ea"/>
                  <a:sym typeface="+mn-lt"/>
                </a:rPr>
                <a:t>Flutter</a:t>
              </a:r>
              <a:r>
                <a:rPr lang="zh-CN" altLang="en-US" sz="4400" dirty="0">
                  <a:effectLst/>
                  <a:latin typeface="+mn-lt"/>
                  <a:ea typeface="+mn-ea"/>
                  <a:cs typeface="+mn-ea"/>
                  <a:sym typeface="+mn-lt"/>
                </a:rPr>
                <a:t>开发技巧</a:t>
              </a:r>
              <a:endParaRPr lang="zh-CN" altLang="en-US" sz="4400" dirty="0">
                <a:effectLst/>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贰</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503050405090304" pitchFamily="18" charset="0"/>
                  <a:ea typeface="宋体" pitchFamily="2" charset="-122"/>
                </a:defRPr>
              </a:lvl1pPr>
              <a:lvl2pPr marL="742950" indent="-285750" eaLnBrk="0" hangingPunct="0">
                <a:defRPr sz="2400" b="1">
                  <a:solidFill>
                    <a:schemeClr val="tx1"/>
                  </a:solidFill>
                  <a:latin typeface="Times New Roman" panose="02020503050405090304" pitchFamily="18" charset="0"/>
                  <a:ea typeface="宋体" pitchFamily="2" charset="-122"/>
                </a:defRPr>
              </a:lvl2pPr>
              <a:lvl3pPr marL="1143000" indent="-228600" eaLnBrk="0" hangingPunct="0">
                <a:defRPr sz="2400" b="1">
                  <a:solidFill>
                    <a:schemeClr val="tx1"/>
                  </a:solidFill>
                  <a:latin typeface="Times New Roman" panose="02020503050405090304" pitchFamily="18" charset="0"/>
                  <a:ea typeface="宋体" pitchFamily="2" charset="-122"/>
                </a:defRPr>
              </a:lvl3pPr>
              <a:lvl4pPr marL="1600200" indent="-228600" eaLnBrk="0" hangingPunct="0">
                <a:defRPr sz="2400" b="1">
                  <a:solidFill>
                    <a:schemeClr val="tx1"/>
                  </a:solidFill>
                  <a:latin typeface="Times New Roman" panose="02020503050405090304" pitchFamily="18" charset="0"/>
                  <a:ea typeface="宋体" pitchFamily="2" charset="-122"/>
                </a:defRPr>
              </a:lvl4pPr>
              <a:lvl5pPr marL="2057400" indent="-228600" eaLnBrk="0" hangingPunct="0">
                <a:defRPr sz="2400" b="1">
                  <a:solidFill>
                    <a:schemeClr val="tx1"/>
                  </a:solidFill>
                  <a:latin typeface="Times New Roman" panose="02020503050405090304" pitchFamily="18" charset="0"/>
                  <a:ea typeface="宋体" pitchFamily="2" charset="-122"/>
                </a:defRPr>
              </a:lvl5pPr>
              <a:lvl6pPr marL="25146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6pPr>
              <a:lvl7pPr marL="29718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7pPr>
              <a:lvl8pPr marL="34290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8pPr>
              <a:lvl9pPr marL="3886200" indent="-228600" eaLnBrk="0" fontAlgn="base" hangingPunct="0">
                <a:spcBef>
                  <a:spcPct val="0"/>
                </a:spcBef>
                <a:spcAft>
                  <a:spcPct val="0"/>
                </a:spcAft>
                <a:buFont typeface="Arial" panose="020B0604020202090204" pitchFamily="34" charset="0"/>
                <a:defRPr sz="2400" b="1">
                  <a:solidFill>
                    <a:schemeClr val="tx1"/>
                  </a:solidFill>
                  <a:latin typeface="Times New Roman" panose="0202050305040509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3" name="组合 2"/>
          <p:cNvGrpSpPr/>
          <p:nvPr/>
        </p:nvGrpSpPr>
        <p:grpSpPr>
          <a:xfrm>
            <a:off x="1106272" y="1741763"/>
            <a:ext cx="2001678" cy="2001678"/>
            <a:chOff x="1770482" y="1633178"/>
            <a:chExt cx="2001678" cy="2001678"/>
          </a:xfrm>
        </p:grpSpPr>
        <p:pic>
          <p:nvPicPr>
            <p:cNvPr id="7" name="图片 6"/>
            <p:cNvPicPr>
              <a:picLocks noChangeAspect="1"/>
            </p:cNvPicPr>
            <p:nvPr/>
          </p:nvPicPr>
          <p:blipFill>
            <a:blip r:embed="rId6" cstate="email"/>
            <a:stretch>
              <a:fillRect/>
            </a:stretch>
          </p:blipFill>
          <p:spPr>
            <a:xfrm>
              <a:off x="1770482" y="1633178"/>
              <a:ext cx="2001678" cy="2001678"/>
            </a:xfrm>
            <a:prstGeom prst="rect">
              <a:avLst/>
            </a:prstGeom>
          </p:spPr>
        </p:pic>
        <p:sp>
          <p:nvSpPr>
            <p:cNvPr id="8" name="椭圆 7"/>
            <p:cNvSpPr/>
            <p:nvPr/>
          </p:nvSpPr>
          <p:spPr>
            <a:xfrm>
              <a:off x="1827922"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2401989"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壹</a:t>
              </a:r>
              <a:endParaRPr lang="zh-CN" altLang="en-US" sz="6000" b="1" dirty="0">
                <a:solidFill>
                  <a:schemeClr val="tx1">
                    <a:lumMod val="65000"/>
                    <a:lumOff val="35000"/>
                  </a:schemeClr>
                </a:solidFill>
                <a:cs typeface="+mn-ea"/>
                <a:sym typeface="+mn-lt"/>
              </a:endParaRPr>
            </a:p>
          </p:txBody>
        </p:sp>
      </p:grpSp>
      <p:grpSp>
        <p:nvGrpSpPr>
          <p:cNvPr id="14" name="组合 13"/>
          <p:cNvGrpSpPr/>
          <p:nvPr/>
        </p:nvGrpSpPr>
        <p:grpSpPr>
          <a:xfrm>
            <a:off x="6252158" y="1742398"/>
            <a:ext cx="2001678" cy="2001678"/>
            <a:chOff x="8443543" y="1633178"/>
            <a:chExt cx="2001678" cy="2001678"/>
          </a:xfrm>
        </p:grpSpPr>
        <p:pic>
          <p:nvPicPr>
            <p:cNvPr id="15" name="图片 14"/>
            <p:cNvPicPr>
              <a:picLocks noChangeAspect="1"/>
            </p:cNvPicPr>
            <p:nvPr/>
          </p:nvPicPr>
          <p:blipFill>
            <a:blip r:embed="rId6" cstate="email"/>
            <a:stretch>
              <a:fillRect/>
            </a:stretch>
          </p:blipFill>
          <p:spPr>
            <a:xfrm>
              <a:off x="8443543" y="1633178"/>
              <a:ext cx="2001678" cy="2001678"/>
            </a:xfrm>
            <a:prstGeom prst="rect">
              <a:avLst/>
            </a:prstGeom>
          </p:spPr>
        </p:pic>
        <p:grpSp>
          <p:nvGrpSpPr>
            <p:cNvPr id="22" name="组合 21"/>
            <p:cNvGrpSpPr/>
            <p:nvPr/>
          </p:nvGrpSpPr>
          <p:grpSpPr>
            <a:xfrm>
              <a:off x="8500983" y="1690618"/>
              <a:ext cx="1886798" cy="1886798"/>
              <a:chOff x="8500983" y="1690618"/>
              <a:chExt cx="1886798" cy="1886798"/>
            </a:xfrm>
          </p:grpSpPr>
          <p:sp>
            <p:nvSpPr>
              <p:cNvPr id="18" name="椭圆 17"/>
              <p:cNvSpPr/>
              <p:nvPr/>
            </p:nvSpPr>
            <p:spPr>
              <a:xfrm>
                <a:off x="8500983"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文本框 18"/>
              <p:cNvSpPr txBox="1"/>
              <p:nvPr/>
            </p:nvSpPr>
            <p:spPr>
              <a:xfrm>
                <a:off x="9075050"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叁</a:t>
                </a:r>
                <a:endParaRPr lang="zh-CN" altLang="en-US" sz="6000" b="1" dirty="0">
                  <a:solidFill>
                    <a:schemeClr val="tx1">
                      <a:lumMod val="65000"/>
                      <a:lumOff val="35000"/>
                    </a:schemeClr>
                  </a:solidFill>
                  <a:cs typeface="+mn-ea"/>
                  <a:sym typeface="+mn-lt"/>
                </a:endParaRPr>
              </a:p>
            </p:txBody>
          </p:sp>
        </p:grpSp>
      </p:grpSp>
      <p:sp>
        <p:nvSpPr>
          <p:cNvPr id="20" name="文本框 19"/>
          <p:cNvSpPr txBox="1"/>
          <p:nvPr/>
        </p:nvSpPr>
        <p:spPr>
          <a:xfrm>
            <a:off x="903900" y="3953371"/>
            <a:ext cx="2255292" cy="783590"/>
          </a:xfrm>
          <a:prstGeom prst="rect">
            <a:avLst/>
          </a:prstGeom>
          <a:noFill/>
        </p:spPr>
        <p:txBody>
          <a:bodyPr wrap="square" rtlCol="0">
            <a:spAutoFit/>
          </a:bodyPr>
          <a:lstStyle/>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快速创建</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21" name="文本框 20"/>
          <p:cNvSpPr txBox="1"/>
          <p:nvPr/>
        </p:nvSpPr>
        <p:spPr>
          <a:xfrm>
            <a:off x="3542144" y="3953216"/>
            <a:ext cx="2255292" cy="783590"/>
          </a:xfrm>
          <a:prstGeom prst="rect">
            <a:avLst/>
          </a:prstGeom>
          <a:noFill/>
        </p:spPr>
        <p:txBody>
          <a:bodyPr wrap="square" rtlCol="0">
            <a:spAutoFit/>
          </a:bodyPr>
          <a:lstStyle/>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常用快捷键</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23" name="文本框 22"/>
          <p:cNvSpPr txBox="1"/>
          <p:nvPr/>
        </p:nvSpPr>
        <p:spPr>
          <a:xfrm>
            <a:off x="8758061" y="3953371"/>
            <a:ext cx="2255292" cy="783590"/>
          </a:xfrm>
          <a:prstGeom prst="rect">
            <a:avLst/>
          </a:prstGeom>
          <a:noFill/>
        </p:spPr>
        <p:txBody>
          <a:bodyPr wrap="square" rtlCol="0">
            <a:spAutoFit/>
          </a:bodyPr>
          <a:lstStyle/>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项目积累的公共组件</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grpSp>
        <p:nvGrpSpPr>
          <p:cNvPr id="2" name="组合 1"/>
          <p:cNvGrpSpPr/>
          <p:nvPr/>
        </p:nvGrpSpPr>
        <p:grpSpPr>
          <a:xfrm>
            <a:off x="3679292" y="1742398"/>
            <a:ext cx="2001678" cy="2001678"/>
            <a:chOff x="1770482" y="1633178"/>
            <a:chExt cx="2001678" cy="2001678"/>
          </a:xfrm>
        </p:grpSpPr>
        <p:pic>
          <p:nvPicPr>
            <p:cNvPr id="4" name="图片 3"/>
            <p:cNvPicPr>
              <a:picLocks noChangeAspect="1"/>
            </p:cNvPicPr>
            <p:nvPr/>
          </p:nvPicPr>
          <p:blipFill>
            <a:blip r:embed="rId6" cstate="email"/>
            <a:stretch>
              <a:fillRect/>
            </a:stretch>
          </p:blipFill>
          <p:spPr>
            <a:xfrm>
              <a:off x="1770482" y="1633178"/>
              <a:ext cx="2001678" cy="2001678"/>
            </a:xfrm>
            <a:prstGeom prst="rect">
              <a:avLst/>
            </a:prstGeom>
          </p:spPr>
        </p:pic>
        <p:sp>
          <p:nvSpPr>
            <p:cNvPr id="5" name="椭圆 4"/>
            <p:cNvSpPr/>
            <p:nvPr/>
          </p:nvSpPr>
          <p:spPr>
            <a:xfrm>
              <a:off x="1827922"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6" name="文本框 5"/>
            <p:cNvSpPr txBox="1"/>
            <p:nvPr/>
          </p:nvSpPr>
          <p:spPr>
            <a:xfrm>
              <a:off x="2401989" y="2126186"/>
              <a:ext cx="738664" cy="1014730"/>
            </a:xfrm>
            <a:prstGeom prst="rect">
              <a:avLst/>
            </a:prstGeom>
            <a:noFill/>
          </p:spPr>
          <p:txBody>
            <a:bodyPr wrap="square" rtlCol="0">
              <a:spAutoFit/>
            </a:bodyPr>
            <a:p>
              <a:pPr algn="ctr"/>
              <a:r>
                <a:rPr lang="zh-CN" altLang="en-US" sz="6000" b="1" dirty="0">
                  <a:solidFill>
                    <a:schemeClr val="tx1">
                      <a:lumMod val="65000"/>
                      <a:lumOff val="35000"/>
                    </a:schemeClr>
                  </a:solidFill>
                  <a:cs typeface="+mn-ea"/>
                  <a:sym typeface="+mn-lt"/>
                </a:rPr>
                <a:t>贰</a:t>
              </a:r>
              <a:endParaRPr lang="zh-CN" altLang="en-US" sz="6000" b="1" dirty="0">
                <a:solidFill>
                  <a:schemeClr val="tx1">
                    <a:lumMod val="65000"/>
                    <a:lumOff val="35000"/>
                  </a:schemeClr>
                </a:solidFill>
                <a:cs typeface="+mn-ea"/>
                <a:sym typeface="+mn-lt"/>
              </a:endParaRPr>
            </a:p>
          </p:txBody>
        </p:sp>
      </p:grpSp>
      <p:grpSp>
        <p:nvGrpSpPr>
          <p:cNvPr id="9" name="组合 8"/>
          <p:cNvGrpSpPr/>
          <p:nvPr/>
        </p:nvGrpSpPr>
        <p:grpSpPr>
          <a:xfrm>
            <a:off x="8882482" y="1742398"/>
            <a:ext cx="2001678" cy="2001678"/>
            <a:chOff x="1770482" y="1633178"/>
            <a:chExt cx="2001678" cy="2001678"/>
          </a:xfrm>
        </p:grpSpPr>
        <p:pic>
          <p:nvPicPr>
            <p:cNvPr id="11" name="图片 10"/>
            <p:cNvPicPr>
              <a:picLocks noChangeAspect="1"/>
            </p:cNvPicPr>
            <p:nvPr/>
          </p:nvPicPr>
          <p:blipFill>
            <a:blip r:embed="rId6" cstate="email"/>
            <a:stretch>
              <a:fillRect/>
            </a:stretch>
          </p:blipFill>
          <p:spPr>
            <a:xfrm>
              <a:off x="1770482" y="1633178"/>
              <a:ext cx="2001678" cy="2001678"/>
            </a:xfrm>
            <a:prstGeom prst="rect">
              <a:avLst/>
            </a:prstGeom>
          </p:spPr>
        </p:pic>
        <p:sp>
          <p:nvSpPr>
            <p:cNvPr id="24" name="椭圆 23"/>
            <p:cNvSpPr/>
            <p:nvPr/>
          </p:nvSpPr>
          <p:spPr>
            <a:xfrm>
              <a:off x="1827922"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25" name="文本框 24"/>
            <p:cNvSpPr txBox="1"/>
            <p:nvPr/>
          </p:nvSpPr>
          <p:spPr>
            <a:xfrm>
              <a:off x="2401989" y="2126186"/>
              <a:ext cx="738664" cy="1014730"/>
            </a:xfrm>
            <a:prstGeom prst="rect">
              <a:avLst/>
            </a:prstGeom>
            <a:noFill/>
          </p:spPr>
          <p:txBody>
            <a:bodyPr wrap="square" rtlCol="0">
              <a:spAutoFit/>
            </a:bodyPr>
            <a:p>
              <a:pPr algn="ctr"/>
              <a:r>
                <a:rPr lang="zh-CN" altLang="en-US" sz="6000" b="1" dirty="0">
                  <a:solidFill>
                    <a:schemeClr val="tx1">
                      <a:lumMod val="65000"/>
                      <a:lumOff val="35000"/>
                    </a:schemeClr>
                  </a:solidFill>
                  <a:cs typeface="+mn-ea"/>
                  <a:sym typeface="+mn-lt"/>
                </a:rPr>
                <a:t>肆</a:t>
              </a:r>
              <a:endParaRPr lang="zh-CN" altLang="en-US" sz="6000" b="1" dirty="0">
                <a:solidFill>
                  <a:schemeClr val="tx1">
                    <a:lumMod val="65000"/>
                    <a:lumOff val="35000"/>
                  </a:schemeClr>
                </a:solidFill>
                <a:cs typeface="+mn-ea"/>
                <a:sym typeface="+mn-lt"/>
              </a:endParaRPr>
            </a:p>
          </p:txBody>
        </p:sp>
      </p:grpSp>
      <p:sp>
        <p:nvSpPr>
          <p:cNvPr id="26" name="文本框 25"/>
          <p:cNvSpPr txBox="1"/>
          <p:nvPr/>
        </p:nvSpPr>
        <p:spPr>
          <a:xfrm>
            <a:off x="6125505" y="3953371"/>
            <a:ext cx="2255292" cy="1476375"/>
          </a:xfrm>
          <a:prstGeom prst="rect">
            <a:avLst/>
          </a:prstGeom>
          <a:noFill/>
        </p:spPr>
        <p:txBody>
          <a:bodyPr wrap="square" rtlCol="0">
            <a:spAutoFit/>
          </a:bodyPr>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第三方插件</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a:p>
            <a:pPr algn="ctr">
              <a:lnSpc>
                <a:spcPct val="250000"/>
              </a:lnSpc>
            </a:pP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p:cTn id="26" dur="500" fill="hold"/>
                                        <p:tgtEl>
                                          <p:spTgt spid="20"/>
                                        </p:tgtEl>
                                        <p:attrNameLst>
                                          <p:attrName>ppt_w</p:attrName>
                                        </p:attrNameLst>
                                      </p:cBhvr>
                                      <p:tavLst>
                                        <p:tav tm="0">
                                          <p:val>
                                            <p:fltVal val="0"/>
                                          </p:val>
                                        </p:tav>
                                        <p:tav tm="100000">
                                          <p:val>
                                            <p:strVal val="#ppt_w"/>
                                          </p:val>
                                        </p:tav>
                                      </p:tavLst>
                                    </p:anim>
                                    <p:anim calcmode="lin" valueType="num">
                                      <p:cBhvr>
                                        <p:cTn id="27" dur="500" fill="hold"/>
                                        <p:tgtEl>
                                          <p:spTgt spid="20"/>
                                        </p:tgtEl>
                                        <p:attrNameLst>
                                          <p:attrName>ppt_h</p:attrName>
                                        </p:attrNameLst>
                                      </p:cBhvr>
                                      <p:tavLst>
                                        <p:tav tm="0">
                                          <p:val>
                                            <p:fltVal val="0"/>
                                          </p:val>
                                        </p:tav>
                                        <p:tav tm="100000">
                                          <p:val>
                                            <p:strVal val="#ppt_h"/>
                                          </p:val>
                                        </p:tav>
                                      </p:tavLst>
                                    </p:anim>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p:cTn id="33" dur="500" fill="hold"/>
                                        <p:tgtEl>
                                          <p:spTgt spid="2"/>
                                        </p:tgtEl>
                                        <p:attrNameLst>
                                          <p:attrName>ppt_w</p:attrName>
                                        </p:attrNameLst>
                                      </p:cBhvr>
                                      <p:tavLst>
                                        <p:tav tm="0">
                                          <p:val>
                                            <p:fltVal val="0"/>
                                          </p:val>
                                        </p:tav>
                                        <p:tav tm="100000">
                                          <p:val>
                                            <p:strVal val="#ppt_w"/>
                                          </p:val>
                                        </p:tav>
                                      </p:tavLst>
                                    </p:anim>
                                    <p:anim calcmode="lin" valueType="num">
                                      <p:cBhvr>
                                        <p:cTn id="34" dur="500" fill="hold"/>
                                        <p:tgtEl>
                                          <p:spTgt spid="2"/>
                                        </p:tgtEl>
                                        <p:attrNameLst>
                                          <p:attrName>ppt_h</p:attrName>
                                        </p:attrNameLst>
                                      </p:cBhvr>
                                      <p:tavLst>
                                        <p:tav tm="0">
                                          <p:val>
                                            <p:fltVal val="0"/>
                                          </p:val>
                                        </p:tav>
                                        <p:tav tm="100000">
                                          <p:val>
                                            <p:strVal val="#ppt_h"/>
                                          </p:val>
                                        </p:tav>
                                      </p:tavLst>
                                    </p:anim>
                                    <p:animEffect transition="in" filter="fade">
                                      <p:cBhvr>
                                        <p:cTn id="35" dur="500"/>
                                        <p:tgtEl>
                                          <p:spTgt spid="2"/>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p:cTn id="38" dur="500" fill="hold"/>
                                        <p:tgtEl>
                                          <p:spTgt spid="21"/>
                                        </p:tgtEl>
                                        <p:attrNameLst>
                                          <p:attrName>ppt_w</p:attrName>
                                        </p:attrNameLst>
                                      </p:cBhvr>
                                      <p:tavLst>
                                        <p:tav tm="0">
                                          <p:val>
                                            <p:fltVal val="0"/>
                                          </p:val>
                                        </p:tav>
                                        <p:tav tm="100000">
                                          <p:val>
                                            <p:strVal val="#ppt_w"/>
                                          </p:val>
                                        </p:tav>
                                      </p:tavLst>
                                    </p:anim>
                                    <p:anim calcmode="lin" valueType="num">
                                      <p:cBhvr>
                                        <p:cTn id="39" dur="500" fill="hold"/>
                                        <p:tgtEl>
                                          <p:spTgt spid="21"/>
                                        </p:tgtEl>
                                        <p:attrNameLst>
                                          <p:attrName>ppt_h</p:attrName>
                                        </p:attrNameLst>
                                      </p:cBhvr>
                                      <p:tavLst>
                                        <p:tav tm="0">
                                          <p:val>
                                            <p:fltVal val="0"/>
                                          </p:val>
                                        </p:tav>
                                        <p:tav tm="100000">
                                          <p:val>
                                            <p:strVal val="#ppt_h"/>
                                          </p:val>
                                        </p:tav>
                                      </p:tavLst>
                                    </p:anim>
                                    <p:animEffect transition="in" filter="fade">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p:cTn id="45" dur="500" fill="hold"/>
                                        <p:tgtEl>
                                          <p:spTgt spid="14"/>
                                        </p:tgtEl>
                                        <p:attrNameLst>
                                          <p:attrName>ppt_w</p:attrName>
                                        </p:attrNameLst>
                                      </p:cBhvr>
                                      <p:tavLst>
                                        <p:tav tm="0">
                                          <p:val>
                                            <p:fltVal val="0"/>
                                          </p:val>
                                        </p:tav>
                                        <p:tav tm="100000">
                                          <p:val>
                                            <p:strVal val="#ppt_w"/>
                                          </p:val>
                                        </p:tav>
                                      </p:tavLst>
                                    </p:anim>
                                    <p:anim calcmode="lin" valueType="num">
                                      <p:cBhvr>
                                        <p:cTn id="46" dur="500" fill="hold"/>
                                        <p:tgtEl>
                                          <p:spTgt spid="14"/>
                                        </p:tgtEl>
                                        <p:attrNameLst>
                                          <p:attrName>ppt_h</p:attrName>
                                        </p:attrNameLst>
                                      </p:cBhvr>
                                      <p:tavLst>
                                        <p:tav tm="0">
                                          <p:val>
                                            <p:fltVal val="0"/>
                                          </p:val>
                                        </p:tav>
                                        <p:tav tm="100000">
                                          <p:val>
                                            <p:strVal val="#ppt_h"/>
                                          </p:val>
                                        </p:tav>
                                      </p:tavLst>
                                    </p:anim>
                                    <p:animEffect transition="in" filter="fade">
                                      <p:cBhvr>
                                        <p:cTn id="47" dur="500"/>
                                        <p:tgtEl>
                                          <p:spTgt spid="14"/>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 calcmode="lin" valueType="num">
                                      <p:cBhvr>
                                        <p:cTn id="50" dur="500" fill="hold"/>
                                        <p:tgtEl>
                                          <p:spTgt spid="26"/>
                                        </p:tgtEl>
                                        <p:attrNameLst>
                                          <p:attrName>ppt_w</p:attrName>
                                        </p:attrNameLst>
                                      </p:cBhvr>
                                      <p:tavLst>
                                        <p:tav tm="0">
                                          <p:val>
                                            <p:fltVal val="0"/>
                                          </p:val>
                                        </p:tav>
                                        <p:tav tm="100000">
                                          <p:val>
                                            <p:strVal val="#ppt_w"/>
                                          </p:val>
                                        </p:tav>
                                      </p:tavLst>
                                    </p:anim>
                                    <p:anim calcmode="lin" valueType="num">
                                      <p:cBhvr>
                                        <p:cTn id="51" dur="500" fill="hold"/>
                                        <p:tgtEl>
                                          <p:spTgt spid="26"/>
                                        </p:tgtEl>
                                        <p:attrNameLst>
                                          <p:attrName>ppt_h</p:attrName>
                                        </p:attrNameLst>
                                      </p:cBhvr>
                                      <p:tavLst>
                                        <p:tav tm="0">
                                          <p:val>
                                            <p:fltVal val="0"/>
                                          </p:val>
                                        </p:tav>
                                        <p:tav tm="100000">
                                          <p:val>
                                            <p:strVal val="#ppt_h"/>
                                          </p:val>
                                        </p:tav>
                                      </p:tavLst>
                                    </p:anim>
                                    <p:animEffect transition="in" filter="fade">
                                      <p:cBhvr>
                                        <p:cTn id="52" dur="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 calcmode="lin" valueType="num">
                                      <p:cBhvr>
                                        <p:cTn id="57" dur="500" fill="hold"/>
                                        <p:tgtEl>
                                          <p:spTgt spid="9"/>
                                        </p:tgtEl>
                                        <p:attrNameLst>
                                          <p:attrName>ppt_w</p:attrName>
                                        </p:attrNameLst>
                                      </p:cBhvr>
                                      <p:tavLst>
                                        <p:tav tm="0">
                                          <p:val>
                                            <p:fltVal val="0"/>
                                          </p:val>
                                        </p:tav>
                                        <p:tav tm="100000">
                                          <p:val>
                                            <p:strVal val="#ppt_w"/>
                                          </p:val>
                                        </p:tav>
                                      </p:tavLst>
                                    </p:anim>
                                    <p:anim calcmode="lin" valueType="num">
                                      <p:cBhvr>
                                        <p:cTn id="58" dur="500" fill="hold"/>
                                        <p:tgtEl>
                                          <p:spTgt spid="9"/>
                                        </p:tgtEl>
                                        <p:attrNameLst>
                                          <p:attrName>ppt_h</p:attrName>
                                        </p:attrNameLst>
                                      </p:cBhvr>
                                      <p:tavLst>
                                        <p:tav tm="0">
                                          <p:val>
                                            <p:fltVal val="0"/>
                                          </p:val>
                                        </p:tav>
                                        <p:tav tm="100000">
                                          <p:val>
                                            <p:strVal val="#ppt_h"/>
                                          </p:val>
                                        </p:tav>
                                      </p:tavLst>
                                    </p:anim>
                                    <p:animEffect transition="in" filter="fade">
                                      <p:cBhvr>
                                        <p:cTn id="59" dur="500"/>
                                        <p:tgtEl>
                                          <p:spTgt spid="9"/>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3"/>
                                        </p:tgtEl>
                                        <p:attrNameLst>
                                          <p:attrName>style.visibility</p:attrName>
                                        </p:attrNameLst>
                                      </p:cBhvr>
                                      <p:to>
                                        <p:strVal val="visible"/>
                                      </p:to>
                                    </p:set>
                                    <p:anim calcmode="lin" valueType="num">
                                      <p:cBhvr>
                                        <p:cTn id="62" dur="500" fill="hold"/>
                                        <p:tgtEl>
                                          <p:spTgt spid="23"/>
                                        </p:tgtEl>
                                        <p:attrNameLst>
                                          <p:attrName>ppt_w</p:attrName>
                                        </p:attrNameLst>
                                      </p:cBhvr>
                                      <p:tavLst>
                                        <p:tav tm="0">
                                          <p:val>
                                            <p:fltVal val="0"/>
                                          </p:val>
                                        </p:tav>
                                        <p:tav tm="100000">
                                          <p:val>
                                            <p:strVal val="#ppt_w"/>
                                          </p:val>
                                        </p:tav>
                                      </p:tavLst>
                                    </p:anim>
                                    <p:anim calcmode="lin" valueType="num">
                                      <p:cBhvr>
                                        <p:cTn id="63" dur="500" fill="hold"/>
                                        <p:tgtEl>
                                          <p:spTgt spid="23"/>
                                        </p:tgtEl>
                                        <p:attrNameLst>
                                          <p:attrName>ppt_h</p:attrName>
                                        </p:attrNameLst>
                                      </p:cBhvr>
                                      <p:tavLst>
                                        <p:tav tm="0">
                                          <p:val>
                                            <p:fltVal val="0"/>
                                          </p:val>
                                        </p:tav>
                                        <p:tav tm="100000">
                                          <p:val>
                                            <p:strVal val="#ppt_h"/>
                                          </p:val>
                                        </p:tav>
                                      </p:tavLst>
                                    </p:anim>
                                    <p:animEffect transition="in" filter="fade">
                                      <p:cBhvr>
                                        <p:cTn id="6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p:bldP spid="21" grpId="1"/>
      <p:bldP spid="23" grpId="0"/>
      <p:bldP spid="23" grpId="1"/>
      <p:bldP spid="26" grpId="0"/>
      <p:bldP spid="26" grpId="1"/>
    </p:bldLst>
  </p:timing>
</p:sld>
</file>

<file path=ppt/tags/tag1.xml><?xml version="1.0" encoding="utf-8"?>
<p:tagLst xmlns:p="http://schemas.openxmlformats.org/presentationml/2006/main">
  <p:tag name="KSO_WM_UNIT_PLACING_PICTURE_USER_VIEWPORT" val="{&quot;height&quot;:7919,&quot;width&quot;:15839}"/>
</p:tagLst>
</file>

<file path=ppt/tags/tag10.xml><?xml version="1.0" encoding="utf-8"?>
<p:tagLst xmlns:p="http://schemas.openxmlformats.org/presentationml/2006/main">
  <p:tag name="PA" val="v5.2.9"/>
</p:tagLst>
</file>

<file path=ppt/tags/tag100.xml><?xml version="1.0" encoding="utf-8"?>
<p:tagLst xmlns:p="http://schemas.openxmlformats.org/presentationml/2006/main">
  <p:tag name="PA" val="v5.2.9"/>
</p:tagLst>
</file>

<file path=ppt/tags/tag101.xml><?xml version="1.0" encoding="utf-8"?>
<p:tagLst xmlns:p="http://schemas.openxmlformats.org/presentationml/2006/main">
  <p:tag name="PA" val="v5.2.9"/>
</p:tagLst>
</file>

<file path=ppt/tags/tag102.xml><?xml version="1.0" encoding="utf-8"?>
<p:tagLst xmlns:p="http://schemas.openxmlformats.org/presentationml/2006/main">
  <p:tag name="PA" val="v5.2.9"/>
</p:tagLst>
</file>

<file path=ppt/tags/tag103.xml><?xml version="1.0" encoding="utf-8"?>
<p:tagLst xmlns:p="http://schemas.openxmlformats.org/presentationml/2006/main">
  <p:tag name="PA" val="v5.2.9"/>
</p:tagLst>
</file>

<file path=ppt/tags/tag104.xml><?xml version="1.0" encoding="utf-8"?>
<p:tagLst xmlns:p="http://schemas.openxmlformats.org/presentationml/2006/main">
  <p:tag name="PA" val="v5.2.9"/>
</p:tagLst>
</file>

<file path=ppt/tags/tag105.xml><?xml version="1.0" encoding="utf-8"?>
<p:tagLst xmlns:p="http://schemas.openxmlformats.org/presentationml/2006/main">
  <p:tag name="PA" val="v5.2.9"/>
</p:tagLst>
</file>

<file path=ppt/tags/tag106.xml><?xml version="1.0" encoding="utf-8"?>
<p:tagLst xmlns:p="http://schemas.openxmlformats.org/presentationml/2006/main">
  <p:tag name="PA" val="v5.2.9"/>
</p:tagLst>
</file>

<file path=ppt/tags/tag107.xml><?xml version="1.0" encoding="utf-8"?>
<p:tagLst xmlns:p="http://schemas.openxmlformats.org/presentationml/2006/main">
  <p:tag name="PA" val="v5.2.9"/>
</p:tagLst>
</file>

<file path=ppt/tags/tag108.xml><?xml version="1.0" encoding="utf-8"?>
<p:tagLst xmlns:p="http://schemas.openxmlformats.org/presentationml/2006/main">
  <p:tag name="PA" val="v5.2.9"/>
</p:tagLst>
</file>

<file path=ppt/tags/tag109.xml><?xml version="1.0" encoding="utf-8"?>
<p:tagLst xmlns:p="http://schemas.openxmlformats.org/presentationml/2006/main">
  <p:tag name="PA" val="v5.2.9"/>
</p:tagLst>
</file>

<file path=ppt/tags/tag11.xml><?xml version="1.0" encoding="utf-8"?>
<p:tagLst xmlns:p="http://schemas.openxmlformats.org/presentationml/2006/main">
  <p:tag name="PA" val="v5.2.9"/>
</p:tagLst>
</file>

<file path=ppt/tags/tag110.xml><?xml version="1.0" encoding="utf-8"?>
<p:tagLst xmlns:p="http://schemas.openxmlformats.org/presentationml/2006/main">
  <p:tag name="PA" val="v5.2.9"/>
</p:tagLst>
</file>

<file path=ppt/tags/tag111.xml><?xml version="1.0" encoding="utf-8"?>
<p:tagLst xmlns:p="http://schemas.openxmlformats.org/presentationml/2006/main">
  <p:tag name="PA" val="v5.2.9"/>
</p:tagLst>
</file>

<file path=ppt/tags/tag112.xml><?xml version="1.0" encoding="utf-8"?>
<p:tagLst xmlns:p="http://schemas.openxmlformats.org/presentationml/2006/main">
  <p:tag name="PA" val="v5.2.9"/>
</p:tagLst>
</file>

<file path=ppt/tags/tag113.xml><?xml version="1.0" encoding="utf-8"?>
<p:tagLst xmlns:p="http://schemas.openxmlformats.org/presentationml/2006/main">
  <p:tag name="PA" val="v5.2.9"/>
</p:tagLst>
</file>

<file path=ppt/tags/tag114.xml><?xml version="1.0" encoding="utf-8"?>
<p:tagLst xmlns:p="http://schemas.openxmlformats.org/presentationml/2006/main">
  <p:tag name="PA" val="v5.2.9"/>
</p:tagLst>
</file>

<file path=ppt/tags/tag115.xml><?xml version="1.0" encoding="utf-8"?>
<p:tagLst xmlns:p="http://schemas.openxmlformats.org/presentationml/2006/main">
  <p:tag name="PA" val="v5.2.9"/>
</p:tagLst>
</file>

<file path=ppt/tags/tag116.xml><?xml version="1.0" encoding="utf-8"?>
<p:tagLst xmlns:p="http://schemas.openxmlformats.org/presentationml/2006/main">
  <p:tag name="PA" val="v5.2.9"/>
</p:tagLst>
</file>

<file path=ppt/tags/tag117.xml><?xml version="1.0" encoding="utf-8"?>
<p:tagLst xmlns:p="http://schemas.openxmlformats.org/presentationml/2006/main">
  <p:tag name="PA" val="v5.2.9"/>
</p:tagLst>
</file>

<file path=ppt/tags/tag118.xml><?xml version="1.0" encoding="utf-8"?>
<p:tagLst xmlns:p="http://schemas.openxmlformats.org/presentationml/2006/main">
  <p:tag name="PA" val="v5.2.9"/>
</p:tagLst>
</file>

<file path=ppt/tags/tag119.xml><?xml version="1.0" encoding="utf-8"?>
<p:tagLst xmlns:p="http://schemas.openxmlformats.org/presentationml/2006/main">
  <p:tag name="PA" val="v5.2.9"/>
</p:tagLst>
</file>

<file path=ppt/tags/tag12.xml><?xml version="1.0" encoding="utf-8"?>
<p:tagLst xmlns:p="http://schemas.openxmlformats.org/presentationml/2006/main">
  <p:tag name="PA" val="v5.2.9"/>
</p:tagLst>
</file>

<file path=ppt/tags/tag120.xml><?xml version="1.0" encoding="utf-8"?>
<p:tagLst xmlns:p="http://schemas.openxmlformats.org/presentationml/2006/main">
  <p:tag name="PA" val="v5.2.9"/>
</p:tagLst>
</file>

<file path=ppt/tags/tag121.xml><?xml version="1.0" encoding="utf-8"?>
<p:tagLst xmlns:p="http://schemas.openxmlformats.org/presentationml/2006/main">
  <p:tag name="PA" val="v5.2.9"/>
</p:tagLst>
</file>

<file path=ppt/tags/tag122.xml><?xml version="1.0" encoding="utf-8"?>
<p:tagLst xmlns:p="http://schemas.openxmlformats.org/presentationml/2006/main">
  <p:tag name="PA" val="v5.2.9"/>
</p:tagLst>
</file>

<file path=ppt/tags/tag123.xml><?xml version="1.0" encoding="utf-8"?>
<p:tagLst xmlns:p="http://schemas.openxmlformats.org/presentationml/2006/main">
  <p:tag name="PA" val="v5.2.9"/>
</p:tagLst>
</file>

<file path=ppt/tags/tag124.xml><?xml version="1.0" encoding="utf-8"?>
<p:tagLst xmlns:p="http://schemas.openxmlformats.org/presentationml/2006/main">
  <p:tag name="PA" val="v5.2.9"/>
</p:tagLst>
</file>

<file path=ppt/tags/tag125.xml><?xml version="1.0" encoding="utf-8"?>
<p:tagLst xmlns:p="http://schemas.openxmlformats.org/presentationml/2006/main">
  <p:tag name="PA" val="v5.2.9"/>
</p:tagLst>
</file>

<file path=ppt/tags/tag126.xml><?xml version="1.0" encoding="utf-8"?>
<p:tagLst xmlns:p="http://schemas.openxmlformats.org/presentationml/2006/main">
  <p:tag name="PA" val="v5.2.9"/>
</p:tagLst>
</file>

<file path=ppt/tags/tag127.xml><?xml version="1.0" encoding="utf-8"?>
<p:tagLst xmlns:p="http://schemas.openxmlformats.org/presentationml/2006/main">
  <p:tag name="PA" val="v5.2.9"/>
</p:tagLst>
</file>

<file path=ppt/tags/tag128.xml><?xml version="1.0" encoding="utf-8"?>
<p:tagLst xmlns:p="http://schemas.openxmlformats.org/presentationml/2006/main">
  <p:tag name="PA" val="v5.2.9"/>
</p:tagLst>
</file>

<file path=ppt/tags/tag129.xml><?xml version="1.0" encoding="utf-8"?>
<p:tagLst xmlns:p="http://schemas.openxmlformats.org/presentationml/2006/main">
  <p:tag name="PA" val="v5.2.9"/>
</p:tagLst>
</file>

<file path=ppt/tags/tag13.xml><?xml version="1.0" encoding="utf-8"?>
<p:tagLst xmlns:p="http://schemas.openxmlformats.org/presentationml/2006/main">
  <p:tag name="PA" val="v5.2.9"/>
</p:tagLst>
</file>

<file path=ppt/tags/tag130.xml><?xml version="1.0" encoding="utf-8"?>
<p:tagLst xmlns:p="http://schemas.openxmlformats.org/presentationml/2006/main">
  <p:tag name="PA" val="v5.2.9"/>
</p:tagLst>
</file>

<file path=ppt/tags/tag131.xml><?xml version="1.0" encoding="utf-8"?>
<p:tagLst xmlns:p="http://schemas.openxmlformats.org/presentationml/2006/main">
  <p:tag name="PA" val="v5.2.9"/>
</p:tagLst>
</file>

<file path=ppt/tags/tag132.xml><?xml version="1.0" encoding="utf-8"?>
<p:tagLst xmlns:p="http://schemas.openxmlformats.org/presentationml/2006/main">
  <p:tag name="PA" val="v5.2.9"/>
</p:tagLst>
</file>

<file path=ppt/tags/tag133.xml><?xml version="1.0" encoding="utf-8"?>
<p:tagLst xmlns:p="http://schemas.openxmlformats.org/presentationml/2006/main">
  <p:tag name="PA" val="v5.2.9"/>
</p:tagLst>
</file>

<file path=ppt/tags/tag134.xml><?xml version="1.0" encoding="utf-8"?>
<p:tagLst xmlns:p="http://schemas.openxmlformats.org/presentationml/2006/main">
  <p:tag name="PA" val="v5.2.9"/>
</p:tagLst>
</file>

<file path=ppt/tags/tag135.xml><?xml version="1.0" encoding="utf-8"?>
<p:tagLst xmlns:p="http://schemas.openxmlformats.org/presentationml/2006/main">
  <p:tag name="PA" val="v5.2.9"/>
</p:tagLst>
</file>

<file path=ppt/tags/tag136.xml><?xml version="1.0" encoding="utf-8"?>
<p:tagLst xmlns:p="http://schemas.openxmlformats.org/presentationml/2006/main">
  <p:tag name="PA" val="v5.2.9"/>
</p:tagLst>
</file>

<file path=ppt/tags/tag137.xml><?xml version="1.0" encoding="utf-8"?>
<p:tagLst xmlns:p="http://schemas.openxmlformats.org/presentationml/2006/main">
  <p:tag name="PA" val="v5.2.9"/>
</p:tagLst>
</file>

<file path=ppt/tags/tag138.xml><?xml version="1.0" encoding="utf-8"?>
<p:tagLst xmlns:p="http://schemas.openxmlformats.org/presentationml/2006/main">
  <p:tag name="PA" val="v5.2.9"/>
</p:tagLst>
</file>

<file path=ppt/tags/tag139.xml><?xml version="1.0" encoding="utf-8"?>
<p:tagLst xmlns:p="http://schemas.openxmlformats.org/presentationml/2006/main">
  <p:tag name="PA" val="v5.2.9"/>
</p:tagLst>
</file>

<file path=ppt/tags/tag14.xml><?xml version="1.0" encoding="utf-8"?>
<p:tagLst xmlns:p="http://schemas.openxmlformats.org/presentationml/2006/main">
  <p:tag name="PA" val="v5.2.9"/>
</p:tagLst>
</file>

<file path=ppt/tags/tag140.xml><?xml version="1.0" encoding="utf-8"?>
<p:tagLst xmlns:p="http://schemas.openxmlformats.org/presentationml/2006/main">
  <p:tag name="PA" val="v5.2.9"/>
</p:tagLst>
</file>

<file path=ppt/tags/tag141.xml><?xml version="1.0" encoding="utf-8"?>
<p:tagLst xmlns:p="http://schemas.openxmlformats.org/presentationml/2006/main">
  <p:tag name="PA" val="v5.2.9"/>
</p:tagLst>
</file>

<file path=ppt/tags/tag142.xml><?xml version="1.0" encoding="utf-8"?>
<p:tagLst xmlns:p="http://schemas.openxmlformats.org/presentationml/2006/main">
  <p:tag name="PA" val="v5.2.9"/>
</p:tagLst>
</file>

<file path=ppt/tags/tag143.xml><?xml version="1.0" encoding="utf-8"?>
<p:tagLst xmlns:p="http://schemas.openxmlformats.org/presentationml/2006/main">
  <p:tag name="PA" val="v5.2.9"/>
</p:tagLst>
</file>

<file path=ppt/tags/tag144.xml><?xml version="1.0" encoding="utf-8"?>
<p:tagLst xmlns:p="http://schemas.openxmlformats.org/presentationml/2006/main">
  <p:tag name="PA" val="v5.2.9"/>
</p:tagLst>
</file>

<file path=ppt/tags/tag145.xml><?xml version="1.0" encoding="utf-8"?>
<p:tagLst xmlns:p="http://schemas.openxmlformats.org/presentationml/2006/main">
  <p:tag name="PA" val="v5.2.9"/>
</p:tagLst>
</file>

<file path=ppt/tags/tag146.xml><?xml version="1.0" encoding="utf-8"?>
<p:tagLst xmlns:p="http://schemas.openxmlformats.org/presentationml/2006/main">
  <p:tag name="PA" val="v5.2.9"/>
</p:tagLst>
</file>

<file path=ppt/tags/tag15.xml><?xml version="1.0" encoding="utf-8"?>
<p:tagLst xmlns:p="http://schemas.openxmlformats.org/presentationml/2006/main">
  <p:tag name="PA" val="v5.2.9"/>
</p:tagLst>
</file>

<file path=ppt/tags/tag16.xml><?xml version="1.0" encoding="utf-8"?>
<p:tagLst xmlns:p="http://schemas.openxmlformats.org/presentationml/2006/main">
  <p:tag name="PA" val="v5.2.9"/>
</p:tagLst>
</file>

<file path=ppt/tags/tag17.xml><?xml version="1.0" encoding="utf-8"?>
<p:tagLst xmlns:p="http://schemas.openxmlformats.org/presentationml/2006/main">
  <p:tag name="PA" val="v5.2.9"/>
</p:tagLst>
</file>

<file path=ppt/tags/tag18.xml><?xml version="1.0" encoding="utf-8"?>
<p:tagLst xmlns:p="http://schemas.openxmlformats.org/presentationml/2006/main">
  <p:tag name="PA" val="v5.2.9"/>
</p:tagLst>
</file>

<file path=ppt/tags/tag19.xml><?xml version="1.0" encoding="utf-8"?>
<p:tagLst xmlns:p="http://schemas.openxmlformats.org/presentationml/2006/main">
  <p:tag name="PA" val="v5.2.9"/>
</p:tagLst>
</file>

<file path=ppt/tags/tag2.xml><?xml version="1.0" encoding="utf-8"?>
<p:tagLst xmlns:p="http://schemas.openxmlformats.org/presentationml/2006/main">
  <p:tag name="KSO_WM_UNIT_PLACING_PICTURE_USER_VIEWPORT" val="{&quot;height&quot;:7105,&quot;width&quot;:16700}"/>
</p:tagLst>
</file>

<file path=ppt/tags/tag20.xml><?xml version="1.0" encoding="utf-8"?>
<p:tagLst xmlns:p="http://schemas.openxmlformats.org/presentationml/2006/main">
  <p:tag name="PA" val="v5.2.9"/>
</p:tagLst>
</file>

<file path=ppt/tags/tag21.xml><?xml version="1.0" encoding="utf-8"?>
<p:tagLst xmlns:p="http://schemas.openxmlformats.org/presentationml/2006/main">
  <p:tag name="PA" val="v5.2.9"/>
</p:tagLst>
</file>

<file path=ppt/tags/tag22.xml><?xml version="1.0" encoding="utf-8"?>
<p:tagLst xmlns:p="http://schemas.openxmlformats.org/presentationml/2006/main">
  <p:tag name="PA" val="v5.2.9"/>
</p:tagLst>
</file>

<file path=ppt/tags/tag23.xml><?xml version="1.0" encoding="utf-8"?>
<p:tagLst xmlns:p="http://schemas.openxmlformats.org/presentationml/2006/main">
  <p:tag name="PA" val="v5.2.9"/>
</p:tagLst>
</file>

<file path=ppt/tags/tag24.xml><?xml version="1.0" encoding="utf-8"?>
<p:tagLst xmlns:p="http://schemas.openxmlformats.org/presentationml/2006/main">
  <p:tag name="PA" val="v5.2.9"/>
</p:tagLst>
</file>

<file path=ppt/tags/tag25.xml><?xml version="1.0" encoding="utf-8"?>
<p:tagLst xmlns:p="http://schemas.openxmlformats.org/presentationml/2006/main">
  <p:tag name="PA" val="v5.2.9"/>
</p:tagLst>
</file>

<file path=ppt/tags/tag26.xml><?xml version="1.0" encoding="utf-8"?>
<p:tagLst xmlns:p="http://schemas.openxmlformats.org/presentationml/2006/main">
  <p:tag name="PA" val="v5.2.9"/>
</p:tagLst>
</file>

<file path=ppt/tags/tag27.xml><?xml version="1.0" encoding="utf-8"?>
<p:tagLst xmlns:p="http://schemas.openxmlformats.org/presentationml/2006/main">
  <p:tag name="PA" val="v5.2.9"/>
</p:tagLst>
</file>

<file path=ppt/tags/tag28.xml><?xml version="1.0" encoding="utf-8"?>
<p:tagLst xmlns:p="http://schemas.openxmlformats.org/presentationml/2006/main">
  <p:tag name="PA" val="v5.2.9"/>
</p:tagLst>
</file>

<file path=ppt/tags/tag29.xml><?xml version="1.0" encoding="utf-8"?>
<p:tagLst xmlns:p="http://schemas.openxmlformats.org/presentationml/2006/main">
  <p:tag name="PA" val="v5.2.9"/>
</p:tagLst>
</file>

<file path=ppt/tags/tag3.xml><?xml version="1.0" encoding="utf-8"?>
<p:tagLst xmlns:p="http://schemas.openxmlformats.org/presentationml/2006/main">
  <p:tag name="KSO_WM_UNIT_PLACING_PICTURE_USER_VIEWPORT" val="{&quot;height&quot;:2900,&quot;width&quot;:6945}"/>
</p:tagLst>
</file>

<file path=ppt/tags/tag30.xml><?xml version="1.0" encoding="utf-8"?>
<p:tagLst xmlns:p="http://schemas.openxmlformats.org/presentationml/2006/main">
  <p:tag name="PA" val="v5.2.9"/>
</p:tagLst>
</file>

<file path=ppt/tags/tag31.xml><?xml version="1.0" encoding="utf-8"?>
<p:tagLst xmlns:p="http://schemas.openxmlformats.org/presentationml/2006/main">
  <p:tag name="PA" val="v5.2.9"/>
</p:tagLst>
</file>

<file path=ppt/tags/tag32.xml><?xml version="1.0" encoding="utf-8"?>
<p:tagLst xmlns:p="http://schemas.openxmlformats.org/presentationml/2006/main">
  <p:tag name="PA" val="v5.2.9"/>
</p:tagLst>
</file>

<file path=ppt/tags/tag33.xml><?xml version="1.0" encoding="utf-8"?>
<p:tagLst xmlns:p="http://schemas.openxmlformats.org/presentationml/2006/main">
  <p:tag name="PA" val="v5.2.9"/>
</p:tagLst>
</file>

<file path=ppt/tags/tag34.xml><?xml version="1.0" encoding="utf-8"?>
<p:tagLst xmlns:p="http://schemas.openxmlformats.org/presentationml/2006/main">
  <p:tag name="PA" val="v5.2.9"/>
</p:tagLst>
</file>

<file path=ppt/tags/tag35.xml><?xml version="1.0" encoding="utf-8"?>
<p:tagLst xmlns:p="http://schemas.openxmlformats.org/presentationml/2006/main">
  <p:tag name="PA" val="v5.2.9"/>
</p:tagLst>
</file>

<file path=ppt/tags/tag36.xml><?xml version="1.0" encoding="utf-8"?>
<p:tagLst xmlns:p="http://schemas.openxmlformats.org/presentationml/2006/main">
  <p:tag name="PA" val="v5.2.9"/>
</p:tagLst>
</file>

<file path=ppt/tags/tag37.xml><?xml version="1.0" encoding="utf-8"?>
<p:tagLst xmlns:p="http://schemas.openxmlformats.org/presentationml/2006/main">
  <p:tag name="PA" val="v5.2.9"/>
</p:tagLst>
</file>

<file path=ppt/tags/tag38.xml><?xml version="1.0" encoding="utf-8"?>
<p:tagLst xmlns:p="http://schemas.openxmlformats.org/presentationml/2006/main">
  <p:tag name="PA" val="v5.2.9"/>
</p:tagLst>
</file>

<file path=ppt/tags/tag39.xml><?xml version="1.0" encoding="utf-8"?>
<p:tagLst xmlns:p="http://schemas.openxmlformats.org/presentationml/2006/main">
  <p:tag name="PA" val="v5.2.9"/>
</p:tagLst>
</file>

<file path=ppt/tags/tag4.xml><?xml version="1.0" encoding="utf-8"?>
<p:tagLst xmlns:p="http://schemas.openxmlformats.org/presentationml/2006/main">
  <p:tag name="KSO_WM_UNIT_PLACING_PICTURE_USER_VIEWPORT" val="{&quot;height&quot;:5283,&quot;width&quot;:6615}"/>
</p:tagLst>
</file>

<file path=ppt/tags/tag40.xml><?xml version="1.0" encoding="utf-8"?>
<p:tagLst xmlns:p="http://schemas.openxmlformats.org/presentationml/2006/main">
  <p:tag name="PA" val="v5.2.9"/>
</p:tagLst>
</file>

<file path=ppt/tags/tag41.xml><?xml version="1.0" encoding="utf-8"?>
<p:tagLst xmlns:p="http://schemas.openxmlformats.org/presentationml/2006/main">
  <p:tag name="PA" val="v5.2.9"/>
</p:tagLst>
</file>

<file path=ppt/tags/tag42.xml><?xml version="1.0" encoding="utf-8"?>
<p:tagLst xmlns:p="http://schemas.openxmlformats.org/presentationml/2006/main">
  <p:tag name="PA" val="v5.2.9"/>
</p:tagLst>
</file>

<file path=ppt/tags/tag43.xml><?xml version="1.0" encoding="utf-8"?>
<p:tagLst xmlns:p="http://schemas.openxmlformats.org/presentationml/2006/main">
  <p:tag name="PA" val="v5.2.9"/>
</p:tagLst>
</file>

<file path=ppt/tags/tag44.xml><?xml version="1.0" encoding="utf-8"?>
<p:tagLst xmlns:p="http://schemas.openxmlformats.org/presentationml/2006/main">
  <p:tag name="PA" val="v5.2.9"/>
</p:tagLst>
</file>

<file path=ppt/tags/tag45.xml><?xml version="1.0" encoding="utf-8"?>
<p:tagLst xmlns:p="http://schemas.openxmlformats.org/presentationml/2006/main">
  <p:tag name="PA" val="v5.2.9"/>
</p:tagLst>
</file>

<file path=ppt/tags/tag46.xml><?xml version="1.0" encoding="utf-8"?>
<p:tagLst xmlns:p="http://schemas.openxmlformats.org/presentationml/2006/main">
  <p:tag name="PA" val="v5.2.9"/>
</p:tagLst>
</file>

<file path=ppt/tags/tag47.xml><?xml version="1.0" encoding="utf-8"?>
<p:tagLst xmlns:p="http://schemas.openxmlformats.org/presentationml/2006/main">
  <p:tag name="PA" val="v5.2.9"/>
</p:tagLst>
</file>

<file path=ppt/tags/tag48.xml><?xml version="1.0" encoding="utf-8"?>
<p:tagLst xmlns:p="http://schemas.openxmlformats.org/presentationml/2006/main">
  <p:tag name="PA" val="v5.2.9"/>
</p:tagLst>
</file>

<file path=ppt/tags/tag49.xml><?xml version="1.0" encoding="utf-8"?>
<p:tagLst xmlns:p="http://schemas.openxmlformats.org/presentationml/2006/main">
  <p:tag name="PA" val="v5.2.9"/>
</p:tagLst>
</file>

<file path=ppt/tags/tag5.xml><?xml version="1.0" encoding="utf-8"?>
<p:tagLst xmlns:p="http://schemas.openxmlformats.org/presentationml/2006/main">
  <p:tag name="KSO_WM_UNIT_PLACING_PICTURE_USER_VIEWPORT" val="{&quot;height&quot;:3263,&quot;width&quot;:3478}"/>
</p:tagLst>
</file>

<file path=ppt/tags/tag50.xml><?xml version="1.0" encoding="utf-8"?>
<p:tagLst xmlns:p="http://schemas.openxmlformats.org/presentationml/2006/main">
  <p:tag name="PA" val="v5.2.9"/>
</p:tagLst>
</file>

<file path=ppt/tags/tag51.xml><?xml version="1.0" encoding="utf-8"?>
<p:tagLst xmlns:p="http://schemas.openxmlformats.org/presentationml/2006/main">
  <p:tag name="PA" val="v5.2.9"/>
</p:tagLst>
</file>

<file path=ppt/tags/tag52.xml><?xml version="1.0" encoding="utf-8"?>
<p:tagLst xmlns:p="http://schemas.openxmlformats.org/presentationml/2006/main">
  <p:tag name="PA" val="v5.2.9"/>
</p:tagLst>
</file>

<file path=ppt/tags/tag53.xml><?xml version="1.0" encoding="utf-8"?>
<p:tagLst xmlns:p="http://schemas.openxmlformats.org/presentationml/2006/main">
  <p:tag name="PA" val="v5.2.9"/>
</p:tagLst>
</file>

<file path=ppt/tags/tag54.xml><?xml version="1.0" encoding="utf-8"?>
<p:tagLst xmlns:p="http://schemas.openxmlformats.org/presentationml/2006/main">
  <p:tag name="PA" val="v5.2.9"/>
</p:tagLst>
</file>

<file path=ppt/tags/tag55.xml><?xml version="1.0" encoding="utf-8"?>
<p:tagLst xmlns:p="http://schemas.openxmlformats.org/presentationml/2006/main">
  <p:tag name="PA" val="v5.2.9"/>
</p:tagLst>
</file>

<file path=ppt/tags/tag56.xml><?xml version="1.0" encoding="utf-8"?>
<p:tagLst xmlns:p="http://schemas.openxmlformats.org/presentationml/2006/main">
  <p:tag name="PA" val="v5.2.9"/>
</p:tagLst>
</file>

<file path=ppt/tags/tag57.xml><?xml version="1.0" encoding="utf-8"?>
<p:tagLst xmlns:p="http://schemas.openxmlformats.org/presentationml/2006/main">
  <p:tag name="PA" val="v5.2.9"/>
</p:tagLst>
</file>

<file path=ppt/tags/tag58.xml><?xml version="1.0" encoding="utf-8"?>
<p:tagLst xmlns:p="http://schemas.openxmlformats.org/presentationml/2006/main">
  <p:tag name="PA" val="v5.2.9"/>
</p:tagLst>
</file>

<file path=ppt/tags/tag59.xml><?xml version="1.0" encoding="utf-8"?>
<p:tagLst xmlns:p="http://schemas.openxmlformats.org/presentationml/2006/main">
  <p:tag name="PA" val="v5.2.9"/>
</p:tagLst>
</file>

<file path=ppt/tags/tag6.xml><?xml version="1.0" encoding="utf-8"?>
<p:tagLst xmlns:p="http://schemas.openxmlformats.org/presentationml/2006/main">
  <p:tag name="KSO_WM_UNIT_PLACING_PICTURE_USER_VIEWPORT" val="{&quot;height&quot;:2558,&quot;width&quot;:5782}"/>
</p:tagLst>
</file>

<file path=ppt/tags/tag60.xml><?xml version="1.0" encoding="utf-8"?>
<p:tagLst xmlns:p="http://schemas.openxmlformats.org/presentationml/2006/main">
  <p:tag name="PA" val="v5.2.9"/>
</p:tagLst>
</file>

<file path=ppt/tags/tag61.xml><?xml version="1.0" encoding="utf-8"?>
<p:tagLst xmlns:p="http://schemas.openxmlformats.org/presentationml/2006/main">
  <p:tag name="PA" val="v5.2.9"/>
</p:tagLst>
</file>

<file path=ppt/tags/tag62.xml><?xml version="1.0" encoding="utf-8"?>
<p:tagLst xmlns:p="http://schemas.openxmlformats.org/presentationml/2006/main">
  <p:tag name="PA" val="v5.2.9"/>
</p:tagLst>
</file>

<file path=ppt/tags/tag63.xml><?xml version="1.0" encoding="utf-8"?>
<p:tagLst xmlns:p="http://schemas.openxmlformats.org/presentationml/2006/main">
  <p:tag name="PA" val="v5.2.9"/>
</p:tagLst>
</file>

<file path=ppt/tags/tag64.xml><?xml version="1.0" encoding="utf-8"?>
<p:tagLst xmlns:p="http://schemas.openxmlformats.org/presentationml/2006/main">
  <p:tag name="PA" val="v5.2.9"/>
</p:tagLst>
</file>

<file path=ppt/tags/tag65.xml><?xml version="1.0" encoding="utf-8"?>
<p:tagLst xmlns:p="http://schemas.openxmlformats.org/presentationml/2006/main">
  <p:tag name="PA" val="v5.2.9"/>
</p:tagLst>
</file>

<file path=ppt/tags/tag66.xml><?xml version="1.0" encoding="utf-8"?>
<p:tagLst xmlns:p="http://schemas.openxmlformats.org/presentationml/2006/main">
  <p:tag name="PA" val="v5.2.9"/>
</p:tagLst>
</file>

<file path=ppt/tags/tag67.xml><?xml version="1.0" encoding="utf-8"?>
<p:tagLst xmlns:p="http://schemas.openxmlformats.org/presentationml/2006/main">
  <p:tag name="PA" val="v5.2.9"/>
</p:tagLst>
</file>

<file path=ppt/tags/tag68.xml><?xml version="1.0" encoding="utf-8"?>
<p:tagLst xmlns:p="http://schemas.openxmlformats.org/presentationml/2006/main">
  <p:tag name="PA" val="v5.2.9"/>
</p:tagLst>
</file>

<file path=ppt/tags/tag69.xml><?xml version="1.0" encoding="utf-8"?>
<p:tagLst xmlns:p="http://schemas.openxmlformats.org/presentationml/2006/main">
  <p:tag name="PA" val="v5.2.9"/>
</p:tagLst>
</file>

<file path=ppt/tags/tag7.xml><?xml version="1.0" encoding="utf-8"?>
<p:tagLst xmlns:p="http://schemas.openxmlformats.org/presentationml/2006/main">
  <p:tag name="PA" val="v5.2.9"/>
</p:tagLst>
</file>

<file path=ppt/tags/tag70.xml><?xml version="1.0" encoding="utf-8"?>
<p:tagLst xmlns:p="http://schemas.openxmlformats.org/presentationml/2006/main">
  <p:tag name="PA" val="v5.2.9"/>
</p:tagLst>
</file>

<file path=ppt/tags/tag71.xml><?xml version="1.0" encoding="utf-8"?>
<p:tagLst xmlns:p="http://schemas.openxmlformats.org/presentationml/2006/main">
  <p:tag name="PA" val="v5.2.9"/>
</p:tagLst>
</file>

<file path=ppt/tags/tag72.xml><?xml version="1.0" encoding="utf-8"?>
<p:tagLst xmlns:p="http://schemas.openxmlformats.org/presentationml/2006/main">
  <p:tag name="PA" val="v5.2.9"/>
</p:tagLst>
</file>

<file path=ppt/tags/tag73.xml><?xml version="1.0" encoding="utf-8"?>
<p:tagLst xmlns:p="http://schemas.openxmlformats.org/presentationml/2006/main">
  <p:tag name="PA" val="v5.2.9"/>
</p:tagLst>
</file>

<file path=ppt/tags/tag74.xml><?xml version="1.0" encoding="utf-8"?>
<p:tagLst xmlns:p="http://schemas.openxmlformats.org/presentationml/2006/main">
  <p:tag name="PA" val="v5.2.9"/>
</p:tagLst>
</file>

<file path=ppt/tags/tag75.xml><?xml version="1.0" encoding="utf-8"?>
<p:tagLst xmlns:p="http://schemas.openxmlformats.org/presentationml/2006/main">
  <p:tag name="PA" val="v5.2.9"/>
</p:tagLst>
</file>

<file path=ppt/tags/tag76.xml><?xml version="1.0" encoding="utf-8"?>
<p:tagLst xmlns:p="http://schemas.openxmlformats.org/presentationml/2006/main">
  <p:tag name="PA" val="v5.2.9"/>
</p:tagLst>
</file>

<file path=ppt/tags/tag77.xml><?xml version="1.0" encoding="utf-8"?>
<p:tagLst xmlns:p="http://schemas.openxmlformats.org/presentationml/2006/main">
  <p:tag name="PA" val="v5.2.9"/>
</p:tagLst>
</file>

<file path=ppt/tags/tag78.xml><?xml version="1.0" encoding="utf-8"?>
<p:tagLst xmlns:p="http://schemas.openxmlformats.org/presentationml/2006/main">
  <p:tag name="PA" val="v5.2.9"/>
</p:tagLst>
</file>

<file path=ppt/tags/tag79.xml><?xml version="1.0" encoding="utf-8"?>
<p:tagLst xmlns:p="http://schemas.openxmlformats.org/presentationml/2006/main">
  <p:tag name="PA" val="v5.2.9"/>
</p:tagLst>
</file>

<file path=ppt/tags/tag8.xml><?xml version="1.0" encoding="utf-8"?>
<p:tagLst xmlns:p="http://schemas.openxmlformats.org/presentationml/2006/main">
  <p:tag name="PA" val="v5.2.9"/>
</p:tagLst>
</file>

<file path=ppt/tags/tag80.xml><?xml version="1.0" encoding="utf-8"?>
<p:tagLst xmlns:p="http://schemas.openxmlformats.org/presentationml/2006/main">
  <p:tag name="PA" val="v5.2.9"/>
</p:tagLst>
</file>

<file path=ppt/tags/tag81.xml><?xml version="1.0" encoding="utf-8"?>
<p:tagLst xmlns:p="http://schemas.openxmlformats.org/presentationml/2006/main">
  <p:tag name="PA" val="v5.2.9"/>
</p:tagLst>
</file>

<file path=ppt/tags/tag82.xml><?xml version="1.0" encoding="utf-8"?>
<p:tagLst xmlns:p="http://schemas.openxmlformats.org/presentationml/2006/main">
  <p:tag name="PA" val="v5.2.9"/>
</p:tagLst>
</file>

<file path=ppt/tags/tag83.xml><?xml version="1.0" encoding="utf-8"?>
<p:tagLst xmlns:p="http://schemas.openxmlformats.org/presentationml/2006/main">
  <p:tag name="PA" val="v5.2.9"/>
</p:tagLst>
</file>

<file path=ppt/tags/tag84.xml><?xml version="1.0" encoding="utf-8"?>
<p:tagLst xmlns:p="http://schemas.openxmlformats.org/presentationml/2006/main">
  <p:tag name="PA" val="v5.2.9"/>
</p:tagLst>
</file>

<file path=ppt/tags/tag85.xml><?xml version="1.0" encoding="utf-8"?>
<p:tagLst xmlns:p="http://schemas.openxmlformats.org/presentationml/2006/main">
  <p:tag name="PA" val="v5.2.9"/>
</p:tagLst>
</file>

<file path=ppt/tags/tag86.xml><?xml version="1.0" encoding="utf-8"?>
<p:tagLst xmlns:p="http://schemas.openxmlformats.org/presentationml/2006/main">
  <p:tag name="PA" val="v5.2.9"/>
</p:tagLst>
</file>

<file path=ppt/tags/tag87.xml><?xml version="1.0" encoding="utf-8"?>
<p:tagLst xmlns:p="http://schemas.openxmlformats.org/presentationml/2006/main">
  <p:tag name="PA" val="v5.2.9"/>
</p:tagLst>
</file>

<file path=ppt/tags/tag88.xml><?xml version="1.0" encoding="utf-8"?>
<p:tagLst xmlns:p="http://schemas.openxmlformats.org/presentationml/2006/main">
  <p:tag name="PA" val="v5.2.9"/>
</p:tagLst>
</file>

<file path=ppt/tags/tag89.xml><?xml version="1.0" encoding="utf-8"?>
<p:tagLst xmlns:p="http://schemas.openxmlformats.org/presentationml/2006/main">
  <p:tag name="PA" val="v5.2.9"/>
</p:tagLst>
</file>

<file path=ppt/tags/tag9.xml><?xml version="1.0" encoding="utf-8"?>
<p:tagLst xmlns:p="http://schemas.openxmlformats.org/presentationml/2006/main">
  <p:tag name="PA" val="v5.2.9"/>
</p:tagLst>
</file>

<file path=ppt/tags/tag90.xml><?xml version="1.0" encoding="utf-8"?>
<p:tagLst xmlns:p="http://schemas.openxmlformats.org/presentationml/2006/main">
  <p:tag name="PA" val="v5.2.9"/>
</p:tagLst>
</file>

<file path=ppt/tags/tag91.xml><?xml version="1.0" encoding="utf-8"?>
<p:tagLst xmlns:p="http://schemas.openxmlformats.org/presentationml/2006/main">
  <p:tag name="PA" val="v5.2.9"/>
</p:tagLst>
</file>

<file path=ppt/tags/tag92.xml><?xml version="1.0" encoding="utf-8"?>
<p:tagLst xmlns:p="http://schemas.openxmlformats.org/presentationml/2006/main">
  <p:tag name="PA" val="v5.2.9"/>
</p:tagLst>
</file>

<file path=ppt/tags/tag93.xml><?xml version="1.0" encoding="utf-8"?>
<p:tagLst xmlns:p="http://schemas.openxmlformats.org/presentationml/2006/main">
  <p:tag name="PA" val="v5.2.9"/>
</p:tagLst>
</file>

<file path=ppt/tags/tag94.xml><?xml version="1.0" encoding="utf-8"?>
<p:tagLst xmlns:p="http://schemas.openxmlformats.org/presentationml/2006/main">
  <p:tag name="PA" val="v5.2.9"/>
</p:tagLst>
</file>

<file path=ppt/tags/tag95.xml><?xml version="1.0" encoding="utf-8"?>
<p:tagLst xmlns:p="http://schemas.openxmlformats.org/presentationml/2006/main">
  <p:tag name="PA" val="v5.2.9"/>
</p:tagLst>
</file>

<file path=ppt/tags/tag96.xml><?xml version="1.0" encoding="utf-8"?>
<p:tagLst xmlns:p="http://schemas.openxmlformats.org/presentationml/2006/main">
  <p:tag name="PA" val="v5.2.9"/>
</p:tagLst>
</file>

<file path=ppt/tags/tag97.xml><?xml version="1.0" encoding="utf-8"?>
<p:tagLst xmlns:p="http://schemas.openxmlformats.org/presentationml/2006/main">
  <p:tag name="PA" val="v5.2.9"/>
</p:tagLst>
</file>

<file path=ppt/tags/tag98.xml><?xml version="1.0" encoding="utf-8"?>
<p:tagLst xmlns:p="http://schemas.openxmlformats.org/presentationml/2006/main">
  <p:tag name="PA" val="v5.2.9"/>
</p:tagLst>
</file>

<file path=ppt/tags/tag99.xml><?xml version="1.0" encoding="utf-8"?>
<p:tagLst xmlns:p="http://schemas.openxmlformats.org/presentationml/2006/main">
  <p:tag name="PA" val="v5.2.9"/>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nloyzau">
      <a:majorFont>
        <a:latin typeface="微软雅黑"/>
        <a:ea typeface="仓耳青禾体-谷力 W05"/>
        <a:cs typeface=""/>
      </a:majorFont>
      <a:minorFont>
        <a:latin typeface="微软雅黑"/>
        <a:ea typeface="仓耳青禾体-谷力 W05"/>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6724</Words>
  <Application>WPS 演示</Application>
  <PresentationFormat>宽屏</PresentationFormat>
  <Paragraphs>532</Paragraphs>
  <Slides>48</Slides>
  <Notes>0</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48</vt:i4>
      </vt:variant>
    </vt:vector>
  </HeadingPairs>
  <TitlesOfParts>
    <vt:vector size="65" baseType="lpstr">
      <vt:lpstr>Arial</vt:lpstr>
      <vt:lpstr>方正书宋_GBK</vt:lpstr>
      <vt:lpstr>Wingdings</vt:lpstr>
      <vt:lpstr>微软雅黑</vt:lpstr>
      <vt:lpstr>汉仪旗黑</vt:lpstr>
      <vt:lpstr>Times New Roman</vt:lpstr>
      <vt:lpstr>宋体</vt:lpstr>
      <vt:lpstr>汉仪书宋二KW</vt:lpstr>
      <vt:lpstr>Calibri</vt:lpstr>
      <vt:lpstr>Helvetica Neue</vt:lpstr>
      <vt:lpstr>仓耳青禾体-谷力 W05</vt:lpstr>
      <vt:lpstr>苹方-简</vt:lpstr>
      <vt:lpstr>宋体</vt:lpstr>
      <vt:lpstr>Arial Unicode MS</vt:lpstr>
      <vt:lpstr>微软雅黑</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水墨中国风</dc:title>
  <dc:creator>第一PPT</dc:creator>
  <cp:keywords>www.1ppt.com</cp:keywords>
  <dc:description>www.1ppt.com</dc:description>
  <cp:lastModifiedBy>haojenny</cp:lastModifiedBy>
  <cp:revision>39</cp:revision>
  <dcterms:created xsi:type="dcterms:W3CDTF">2023-05-11T15:40:19Z</dcterms:created>
  <dcterms:modified xsi:type="dcterms:W3CDTF">2023-05-11T15:40:19Z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2052-2.5.0.4070</vt:lpwstr>
  </property>
  <property fmtid="{D5CDD505-2E9C-101B-9397-08002B2CF9AE}" pid="3" name="ICV">
    <vt:lpwstr>28D20F6354B0A13179BF5564DE359162</vt:lpwstr>
  </property>
</Properties>
</file>